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1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38"/>
  </p:notesMasterIdLst>
  <p:sldIdLst>
    <p:sldId id="256" r:id="rId2"/>
    <p:sldId id="257" r:id="rId3"/>
    <p:sldId id="345" r:id="rId4"/>
    <p:sldId id="289" r:id="rId5"/>
    <p:sldId id="322" r:id="rId6"/>
    <p:sldId id="324" r:id="rId7"/>
    <p:sldId id="346" r:id="rId8"/>
    <p:sldId id="350" r:id="rId9"/>
    <p:sldId id="347" r:id="rId10"/>
    <p:sldId id="333" r:id="rId11"/>
    <p:sldId id="351" r:id="rId12"/>
    <p:sldId id="352" r:id="rId13"/>
    <p:sldId id="319" r:id="rId14"/>
    <p:sldId id="353" r:id="rId15"/>
    <p:sldId id="357" r:id="rId16"/>
    <p:sldId id="362" r:id="rId17"/>
    <p:sldId id="361" r:id="rId18"/>
    <p:sldId id="363" r:id="rId19"/>
    <p:sldId id="305" r:id="rId20"/>
    <p:sldId id="364" r:id="rId21"/>
    <p:sldId id="365" r:id="rId22"/>
    <p:sldId id="341" r:id="rId23"/>
    <p:sldId id="366" r:id="rId24"/>
    <p:sldId id="371" r:id="rId25"/>
    <p:sldId id="379" r:id="rId26"/>
    <p:sldId id="380" r:id="rId27"/>
    <p:sldId id="381" r:id="rId28"/>
    <p:sldId id="372" r:id="rId29"/>
    <p:sldId id="383" r:id="rId30"/>
    <p:sldId id="384" r:id="rId31"/>
    <p:sldId id="386" r:id="rId32"/>
    <p:sldId id="385" r:id="rId33"/>
    <p:sldId id="388" r:id="rId34"/>
    <p:sldId id="376" r:id="rId35"/>
    <p:sldId id="389" r:id="rId36"/>
    <p:sldId id="287" r:id="rId37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39"/>
      <p:bold r:id="rId40"/>
      <p:italic r:id="rId41"/>
      <p:boldItalic r:id="rId42"/>
    </p:embeddedFont>
    <p:embeddedFont>
      <p:font typeface="Montserrat Medium" panose="00000600000000000000" pitchFamily="2" charset="0"/>
      <p:regular r:id="rId43"/>
      <p:bold r:id="rId44"/>
      <p:italic r:id="rId45"/>
      <p:boldItalic r:id="rId46"/>
    </p:embeddedFont>
    <p:embeddedFont>
      <p:font typeface="Montserrat SemiBold" panose="00000700000000000000" pitchFamily="2" charset="0"/>
      <p:regular r:id="rId47"/>
      <p:bold r:id="rId48"/>
      <p:italic r:id="rId49"/>
      <p:boldItalic r:id="rId50"/>
    </p:embeddedFont>
    <p:embeddedFont>
      <p:font typeface="페이퍼로지 1 Thin" pitchFamily="2" charset="-127"/>
      <p:regular r:id="rId51"/>
    </p:embeddedFont>
    <p:embeddedFont>
      <p:font typeface="페이퍼로지 2 ExtraLight" pitchFamily="2" charset="-127"/>
      <p:regular r:id="rId52"/>
    </p:embeddedFont>
    <p:embeddedFont>
      <p:font typeface="페이퍼로지 4 Regular" pitchFamily="2" charset="-127"/>
      <p:regular r:id="rId53"/>
    </p:embeddedFont>
    <p:embeddedFont>
      <p:font typeface="페이퍼로지 6 SemiBold" pitchFamily="2" charset="-127"/>
      <p:bold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FF"/>
    <a:srgbClr val="FFFFFF"/>
    <a:srgbClr val="8DB6FA"/>
    <a:srgbClr val="33CC33"/>
    <a:srgbClr val="92D050"/>
    <a:srgbClr val="009900"/>
    <a:srgbClr val="00B0F0"/>
    <a:srgbClr val="336600"/>
    <a:srgbClr val="FAA4B5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034F88-A584-4138-99B5-A1AA338DE457}" v="403" dt="2025-11-25T16:12:09.227"/>
  </p1510:revLst>
</p1510:revInfo>
</file>

<file path=ppt/tableStyles.xml><?xml version="1.0" encoding="utf-8"?>
<a:tblStyleLst xmlns:a="http://schemas.openxmlformats.org/drawingml/2006/main" def="{08D96753-9D45-4FE6-9178-F3E63956B4D6}">
  <a:tblStyle styleId="{08D96753-9D45-4FE6-9178-F3E63956B4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1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81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세원" userId="37d35487-82a5-4ea6-942e-621b81807510" providerId="ADAL" clId="{50B8701E-3610-4349-99CD-5375F018D349}"/>
    <pc:docChg chg="undo custSel addSld delSld modSld sldOrd">
      <pc:chgData name="박세원" userId="37d35487-82a5-4ea6-942e-621b81807510" providerId="ADAL" clId="{50B8701E-3610-4349-99CD-5375F018D349}" dt="2025-11-25T16:22:16.625" v="11276" actId="1076"/>
      <pc:docMkLst>
        <pc:docMk/>
      </pc:docMkLst>
      <pc:sldChg chg="modSp mod">
        <pc:chgData name="박세원" userId="37d35487-82a5-4ea6-942e-621b81807510" providerId="ADAL" clId="{50B8701E-3610-4349-99CD-5375F018D349}" dt="2025-11-24T08:54:52.933" v="1491" actId="1035"/>
        <pc:sldMkLst>
          <pc:docMk/>
          <pc:sldMk cId="0" sldId="256"/>
        </pc:sldMkLst>
        <pc:spChg chg="mod">
          <ac:chgData name="박세원" userId="37d35487-82a5-4ea6-942e-621b81807510" providerId="ADAL" clId="{50B8701E-3610-4349-99CD-5375F018D349}" dt="2025-11-24T08:54:52.933" v="1491" actId="1035"/>
          <ac:spMkLst>
            <pc:docMk/>
            <pc:sldMk cId="0" sldId="256"/>
            <ac:spMk id="65" creationId="{00000000-0000-0000-0000-000000000000}"/>
          </ac:spMkLst>
        </pc:spChg>
      </pc:sldChg>
      <pc:sldChg chg="modSp mod">
        <pc:chgData name="박세원" userId="37d35487-82a5-4ea6-942e-621b81807510" providerId="ADAL" clId="{50B8701E-3610-4349-99CD-5375F018D349}" dt="2025-11-25T01:59:48.162" v="3313" actId="20577"/>
        <pc:sldMkLst>
          <pc:docMk/>
          <pc:sldMk cId="0" sldId="257"/>
        </pc:sldMkLst>
        <pc:spChg chg="mod">
          <ac:chgData name="박세원" userId="37d35487-82a5-4ea6-942e-621b81807510" providerId="ADAL" clId="{50B8701E-3610-4349-99CD-5375F018D349}" dt="2025-11-25T01:59:48.162" v="3313" actId="20577"/>
          <ac:spMkLst>
            <pc:docMk/>
            <pc:sldMk cId="0" sldId="257"/>
            <ac:spMk id="13" creationId="{75FD18B5-1393-1090-4F1F-ECDF055988BC}"/>
          </ac:spMkLst>
        </pc:spChg>
        <pc:spChg chg="mod">
          <ac:chgData name="박세원" userId="37d35487-82a5-4ea6-942e-621b81807510" providerId="ADAL" clId="{50B8701E-3610-4349-99CD-5375F018D349}" dt="2025-11-24T08:53:52.564" v="1425" actId="2711"/>
          <ac:spMkLst>
            <pc:docMk/>
            <pc:sldMk cId="0" sldId="257"/>
            <ac:spMk id="105" creationId="{00000000-0000-0000-0000-000000000000}"/>
          </ac:spMkLst>
        </pc:spChg>
        <pc:spChg chg="mod">
          <ac:chgData name="박세원" userId="37d35487-82a5-4ea6-942e-621b81807510" providerId="ADAL" clId="{50B8701E-3610-4349-99CD-5375F018D349}" dt="2025-11-24T08:53:17.539" v="1419" actId="2711"/>
          <ac:spMkLst>
            <pc:docMk/>
            <pc:sldMk cId="0" sldId="257"/>
            <ac:spMk id="118" creationId="{00000000-0000-0000-0000-000000000000}"/>
          </ac:spMkLst>
        </pc:spChg>
        <pc:spChg chg="mod">
          <ac:chgData name="박세원" userId="37d35487-82a5-4ea6-942e-621b81807510" providerId="ADAL" clId="{50B8701E-3610-4349-99CD-5375F018D349}" dt="2025-11-24T08:53:23.827" v="1420" actId="2711"/>
          <ac:spMkLst>
            <pc:docMk/>
            <pc:sldMk cId="0" sldId="257"/>
            <ac:spMk id="120" creationId="{00000000-0000-0000-0000-000000000000}"/>
          </ac:spMkLst>
        </pc:spChg>
        <pc:spChg chg="mod">
          <ac:chgData name="박세원" userId="37d35487-82a5-4ea6-942e-621b81807510" providerId="ADAL" clId="{50B8701E-3610-4349-99CD-5375F018D349}" dt="2025-11-24T08:53:28.983" v="1421" actId="2711"/>
          <ac:spMkLst>
            <pc:docMk/>
            <pc:sldMk cId="0" sldId="257"/>
            <ac:spMk id="122" creationId="{00000000-0000-0000-0000-000000000000}"/>
          </ac:spMkLst>
        </pc:spChg>
        <pc:spChg chg="mod">
          <ac:chgData name="박세원" userId="37d35487-82a5-4ea6-942e-621b81807510" providerId="ADAL" clId="{50B8701E-3610-4349-99CD-5375F018D349}" dt="2025-11-24T08:53:34.754" v="1422" actId="2711"/>
          <ac:spMkLst>
            <pc:docMk/>
            <pc:sldMk cId="0" sldId="257"/>
            <ac:spMk id="155" creationId="{00000000-0000-0000-0000-000000000000}"/>
          </ac:spMkLst>
        </pc:spChg>
        <pc:spChg chg="mod">
          <ac:chgData name="박세원" userId="37d35487-82a5-4ea6-942e-621b81807510" providerId="ADAL" clId="{50B8701E-3610-4349-99CD-5375F018D349}" dt="2025-11-24T11:13:18.441" v="2357" actId="20577"/>
          <ac:spMkLst>
            <pc:docMk/>
            <pc:sldMk cId="0" sldId="257"/>
            <ac:spMk id="157" creationId="{00000000-0000-0000-0000-000000000000}"/>
          </ac:spMkLst>
        </pc:spChg>
      </pc:sldChg>
      <pc:sldChg chg="addSp delSp mod">
        <pc:chgData name="박세원" userId="37d35487-82a5-4ea6-942e-621b81807510" providerId="ADAL" clId="{50B8701E-3610-4349-99CD-5375F018D349}" dt="2025-11-25T15:28:16.177" v="11048" actId="21"/>
        <pc:sldMkLst>
          <pc:docMk/>
          <pc:sldMk cId="2380057775" sldId="287"/>
        </pc:sldMkLst>
        <pc:picChg chg="add del">
          <ac:chgData name="박세원" userId="37d35487-82a5-4ea6-942e-621b81807510" providerId="ADAL" clId="{50B8701E-3610-4349-99CD-5375F018D349}" dt="2025-11-25T15:28:16.177" v="11048" actId="21"/>
          <ac:picMkLst>
            <pc:docMk/>
            <pc:sldMk cId="2380057775" sldId="287"/>
            <ac:picMk id="3" creationId="{34FD1142-6354-B2B5-58F1-4E6F5D44A675}"/>
          </ac:picMkLst>
        </pc:picChg>
      </pc:sldChg>
      <pc:sldChg chg="modSp mod">
        <pc:chgData name="박세원" userId="37d35487-82a5-4ea6-942e-621b81807510" providerId="ADAL" clId="{50B8701E-3610-4349-99CD-5375F018D349}" dt="2025-11-25T15:33:08.847" v="11105" actId="14100"/>
        <pc:sldMkLst>
          <pc:docMk/>
          <pc:sldMk cId="1682288007" sldId="289"/>
        </pc:sldMkLst>
        <pc:spChg chg="mod">
          <ac:chgData name="박세원" userId="37d35487-82a5-4ea6-942e-621b81807510" providerId="ADAL" clId="{50B8701E-3610-4349-99CD-5375F018D349}" dt="2025-11-25T15:32:09.049" v="11094" actId="1076"/>
          <ac:spMkLst>
            <pc:docMk/>
            <pc:sldMk cId="1682288007" sldId="289"/>
            <ac:spMk id="25" creationId="{88F44909-DD65-62E5-AE1E-8312F13E7B9A}"/>
          </ac:spMkLst>
        </pc:spChg>
        <pc:spChg chg="mod">
          <ac:chgData name="박세원" userId="37d35487-82a5-4ea6-942e-621b81807510" providerId="ADAL" clId="{50B8701E-3610-4349-99CD-5375F018D349}" dt="2025-11-24T08:53:00.874" v="1417" actId="2711"/>
          <ac:spMkLst>
            <pc:docMk/>
            <pc:sldMk cId="1682288007" sldId="289"/>
            <ac:spMk id="170" creationId="{8EE1C7DE-3C00-00F4-E026-D8E0624D2410}"/>
          </ac:spMkLst>
        </pc:spChg>
        <pc:cxnChg chg="mod">
          <ac:chgData name="박세원" userId="37d35487-82a5-4ea6-942e-621b81807510" providerId="ADAL" clId="{50B8701E-3610-4349-99CD-5375F018D349}" dt="2025-11-25T15:31:53.698" v="11092" actId="1035"/>
          <ac:cxnSpMkLst>
            <pc:docMk/>
            <pc:sldMk cId="1682288007" sldId="289"/>
            <ac:cxnSpMk id="13" creationId="{C0A8F85B-3530-F7F8-0CE1-D99A475763E7}"/>
          </ac:cxnSpMkLst>
        </pc:cxnChg>
        <pc:cxnChg chg="mod">
          <ac:chgData name="박세원" userId="37d35487-82a5-4ea6-942e-621b81807510" providerId="ADAL" clId="{50B8701E-3610-4349-99CD-5375F018D349}" dt="2025-11-25T15:31:53.698" v="11092" actId="1035"/>
          <ac:cxnSpMkLst>
            <pc:docMk/>
            <pc:sldMk cId="1682288007" sldId="289"/>
            <ac:cxnSpMk id="14" creationId="{0A3BB290-8F82-3FCD-9387-202BA2643C09}"/>
          </ac:cxnSpMkLst>
        </pc:cxnChg>
        <pc:cxnChg chg="mod">
          <ac:chgData name="박세원" userId="37d35487-82a5-4ea6-942e-621b81807510" providerId="ADAL" clId="{50B8701E-3610-4349-99CD-5375F018D349}" dt="2025-11-25T15:31:53.698" v="11092" actId="1035"/>
          <ac:cxnSpMkLst>
            <pc:docMk/>
            <pc:sldMk cId="1682288007" sldId="289"/>
            <ac:cxnSpMk id="16" creationId="{337C3074-1340-C7FD-3231-EF69C49376F8}"/>
          </ac:cxnSpMkLst>
        </pc:cxnChg>
        <pc:cxnChg chg="mod">
          <ac:chgData name="박세원" userId="37d35487-82a5-4ea6-942e-621b81807510" providerId="ADAL" clId="{50B8701E-3610-4349-99CD-5375F018D349}" dt="2025-11-25T15:31:53.698" v="11092" actId="1035"/>
          <ac:cxnSpMkLst>
            <pc:docMk/>
            <pc:sldMk cId="1682288007" sldId="289"/>
            <ac:cxnSpMk id="18" creationId="{BE0F4F18-4290-7BAE-2A5C-7475E40BEF70}"/>
          </ac:cxnSpMkLst>
        </pc:cxnChg>
        <pc:cxnChg chg="mod">
          <ac:chgData name="박세원" userId="37d35487-82a5-4ea6-942e-621b81807510" providerId="ADAL" clId="{50B8701E-3610-4349-99CD-5375F018D349}" dt="2025-11-25T15:31:53.698" v="11092" actId="1035"/>
          <ac:cxnSpMkLst>
            <pc:docMk/>
            <pc:sldMk cId="1682288007" sldId="289"/>
            <ac:cxnSpMk id="21" creationId="{431B2BE6-DC0C-D97A-4EFF-64F618ED66C6}"/>
          </ac:cxnSpMkLst>
        </pc:cxnChg>
        <pc:cxnChg chg="mod">
          <ac:chgData name="박세원" userId="37d35487-82a5-4ea6-942e-621b81807510" providerId="ADAL" clId="{50B8701E-3610-4349-99CD-5375F018D349}" dt="2025-11-25T15:31:53.698" v="11092" actId="1035"/>
          <ac:cxnSpMkLst>
            <pc:docMk/>
            <pc:sldMk cId="1682288007" sldId="289"/>
            <ac:cxnSpMk id="22" creationId="{BBBC546B-EDAF-E77C-6BE8-EB663A57C4CE}"/>
          </ac:cxnSpMkLst>
        </pc:cxnChg>
        <pc:cxnChg chg="mod">
          <ac:chgData name="박세원" userId="37d35487-82a5-4ea6-942e-621b81807510" providerId="ADAL" clId="{50B8701E-3610-4349-99CD-5375F018D349}" dt="2025-11-25T15:33:00.912" v="11103" actId="14100"/>
          <ac:cxnSpMkLst>
            <pc:docMk/>
            <pc:sldMk cId="1682288007" sldId="289"/>
            <ac:cxnSpMk id="40" creationId="{0FCA5326-17D0-CAEF-3CE6-589C5ABF3816}"/>
          </ac:cxnSpMkLst>
        </pc:cxnChg>
        <pc:cxnChg chg="mod">
          <ac:chgData name="박세원" userId="37d35487-82a5-4ea6-942e-621b81807510" providerId="ADAL" clId="{50B8701E-3610-4349-99CD-5375F018D349}" dt="2025-11-25T15:33:08.847" v="11105" actId="14100"/>
          <ac:cxnSpMkLst>
            <pc:docMk/>
            <pc:sldMk cId="1682288007" sldId="289"/>
            <ac:cxnSpMk id="57" creationId="{15461B13-E686-14C3-D3B7-76CFD6AF1221}"/>
          </ac:cxnSpMkLst>
        </pc:cxnChg>
        <pc:cxnChg chg="mod">
          <ac:chgData name="박세원" userId="37d35487-82a5-4ea6-942e-621b81807510" providerId="ADAL" clId="{50B8701E-3610-4349-99CD-5375F018D349}" dt="2025-11-25T15:32:24.404" v="11096" actId="14100"/>
          <ac:cxnSpMkLst>
            <pc:docMk/>
            <pc:sldMk cId="1682288007" sldId="289"/>
            <ac:cxnSpMk id="63" creationId="{618CDF43-F484-652E-5021-690684DCDA69}"/>
          </ac:cxnSpMkLst>
        </pc:cxnChg>
        <pc:cxnChg chg="mod">
          <ac:chgData name="박세원" userId="37d35487-82a5-4ea6-942e-621b81807510" providerId="ADAL" clId="{50B8701E-3610-4349-99CD-5375F018D349}" dt="2025-11-25T15:32:47.333" v="11100" actId="14100"/>
          <ac:cxnSpMkLst>
            <pc:docMk/>
            <pc:sldMk cId="1682288007" sldId="289"/>
            <ac:cxnSpMk id="138" creationId="{6708EA88-1F4B-4335-CC69-2902FF670E16}"/>
          </ac:cxnSpMkLst>
        </pc:cxnChg>
      </pc:sldChg>
      <pc:sldChg chg="addSp delSp modSp mod">
        <pc:chgData name="박세원" userId="37d35487-82a5-4ea6-942e-621b81807510" providerId="ADAL" clId="{50B8701E-3610-4349-99CD-5375F018D349}" dt="2025-11-25T15:49:58.607" v="11170" actId="20577"/>
        <pc:sldMkLst>
          <pc:docMk/>
          <pc:sldMk cId="2649282123" sldId="305"/>
        </pc:sldMkLst>
        <pc:spChg chg="del mod">
          <ac:chgData name="박세원" userId="37d35487-82a5-4ea6-942e-621b81807510" providerId="ADAL" clId="{50B8701E-3610-4349-99CD-5375F018D349}" dt="2025-11-24T11:04:22.261" v="2000"/>
          <ac:spMkLst>
            <pc:docMk/>
            <pc:sldMk cId="2649282123" sldId="305"/>
            <ac:spMk id="2" creationId="{AC4570B7-0EBF-ECC6-3145-DE36FA26E452}"/>
          </ac:spMkLst>
        </pc:spChg>
        <pc:spChg chg="del">
          <ac:chgData name="박세원" userId="37d35487-82a5-4ea6-942e-621b81807510" providerId="ADAL" clId="{50B8701E-3610-4349-99CD-5375F018D349}" dt="2025-11-24T11:00:47.938" v="1921" actId="478"/>
          <ac:spMkLst>
            <pc:docMk/>
            <pc:sldMk cId="2649282123" sldId="305"/>
            <ac:spMk id="5" creationId="{714C7797-0E54-2732-BDB8-FEAE2852C8C3}"/>
          </ac:spMkLst>
        </pc:spChg>
        <pc:spChg chg="del">
          <ac:chgData name="박세원" userId="37d35487-82a5-4ea6-942e-621b81807510" providerId="ADAL" clId="{50B8701E-3610-4349-99CD-5375F018D349}" dt="2025-11-24T11:00:47.938" v="1921" actId="478"/>
          <ac:spMkLst>
            <pc:docMk/>
            <pc:sldMk cId="2649282123" sldId="305"/>
            <ac:spMk id="6" creationId="{294317E6-3835-A5A9-8126-F77B464BCE9D}"/>
          </ac:spMkLst>
        </pc:spChg>
        <pc:spChg chg="add del">
          <ac:chgData name="박세원" userId="37d35487-82a5-4ea6-942e-621b81807510" providerId="ADAL" clId="{50B8701E-3610-4349-99CD-5375F018D349}" dt="2025-11-24T11:03:49.794" v="1996" actId="22"/>
          <ac:spMkLst>
            <pc:docMk/>
            <pc:sldMk cId="2649282123" sldId="305"/>
            <ac:spMk id="8" creationId="{C671AD23-8AB6-D7C6-60C0-1B66280006DA}"/>
          </ac:spMkLst>
        </pc:spChg>
        <pc:spChg chg="add del mod">
          <ac:chgData name="박세원" userId="37d35487-82a5-4ea6-942e-621b81807510" providerId="ADAL" clId="{50B8701E-3610-4349-99CD-5375F018D349}" dt="2025-11-24T11:06:59.338" v="2017" actId="1076"/>
          <ac:spMkLst>
            <pc:docMk/>
            <pc:sldMk cId="2649282123" sldId="305"/>
            <ac:spMk id="12" creationId="{4CC27D9D-1CA9-147D-F139-3A10B4945C90}"/>
          </ac:spMkLst>
        </pc:spChg>
        <pc:spChg chg="add mod">
          <ac:chgData name="박세원" userId="37d35487-82a5-4ea6-942e-621b81807510" providerId="ADAL" clId="{50B8701E-3610-4349-99CD-5375F018D349}" dt="2025-11-25T15:49:58.607" v="11170" actId="20577"/>
          <ac:spMkLst>
            <pc:docMk/>
            <pc:sldMk cId="2649282123" sldId="305"/>
            <ac:spMk id="14" creationId="{714A9826-C942-6B40-46DF-AA6991B60E99}"/>
          </ac:spMkLst>
        </pc:spChg>
        <pc:spChg chg="add del mod">
          <ac:chgData name="박세원" userId="37d35487-82a5-4ea6-942e-621b81807510" providerId="ADAL" clId="{50B8701E-3610-4349-99CD-5375F018D349}" dt="2025-11-24T11:14:44.407" v="2363" actId="22"/>
          <ac:spMkLst>
            <pc:docMk/>
            <pc:sldMk cId="2649282123" sldId="305"/>
            <ac:spMk id="16" creationId="{90BBE1FA-43C7-9DE9-E888-80AE32E277BD}"/>
          </ac:spMkLst>
        </pc:spChg>
        <pc:spChg chg="mod">
          <ac:chgData name="박세원" userId="37d35487-82a5-4ea6-942e-621b81807510" providerId="ADAL" clId="{50B8701E-3610-4349-99CD-5375F018D349}" dt="2025-11-24T11:11:22.439" v="2350" actId="20577"/>
          <ac:spMkLst>
            <pc:docMk/>
            <pc:sldMk cId="2649282123" sldId="305"/>
            <ac:spMk id="170" creationId="{DB6467C3-1F7C-E3F4-0E55-067A94B15520}"/>
          </ac:spMkLst>
        </pc:spChg>
        <pc:picChg chg="del">
          <ac:chgData name="박세원" userId="37d35487-82a5-4ea6-942e-621b81807510" providerId="ADAL" clId="{50B8701E-3610-4349-99CD-5375F018D349}" dt="2025-11-24T11:00:49.739" v="1922" actId="478"/>
          <ac:picMkLst>
            <pc:docMk/>
            <pc:sldMk cId="2649282123" sldId="305"/>
            <ac:picMk id="4" creationId="{AFE0998D-1453-CF98-AD75-D4575FF4848F}"/>
          </ac:picMkLst>
        </pc:picChg>
        <pc:picChg chg="del">
          <ac:chgData name="박세원" userId="37d35487-82a5-4ea6-942e-621b81807510" providerId="ADAL" clId="{50B8701E-3610-4349-99CD-5375F018D349}" dt="2025-11-24T11:00:47.938" v="1921" actId="478"/>
          <ac:picMkLst>
            <pc:docMk/>
            <pc:sldMk cId="2649282123" sldId="305"/>
            <ac:picMk id="9" creationId="{0613DFBE-9724-543D-B7D5-9D02AEE13CBC}"/>
          </ac:picMkLst>
        </pc:picChg>
        <pc:picChg chg="add del mod">
          <ac:chgData name="박세원" userId="37d35487-82a5-4ea6-942e-621b81807510" providerId="ADAL" clId="{50B8701E-3610-4349-99CD-5375F018D349}" dt="2025-11-24T11:06:55.975" v="2016" actId="1076"/>
          <ac:picMkLst>
            <pc:docMk/>
            <pc:sldMk cId="2649282123" sldId="305"/>
            <ac:picMk id="11" creationId="{4C839A40-25CB-6001-F5E6-350643B6C16A}"/>
          </ac:picMkLst>
        </pc:picChg>
        <pc:picChg chg="del">
          <ac:chgData name="박세원" userId="37d35487-82a5-4ea6-942e-621b81807510" providerId="ADAL" clId="{50B8701E-3610-4349-99CD-5375F018D349}" dt="2025-11-24T11:00:47.938" v="1921" actId="478"/>
          <ac:picMkLst>
            <pc:docMk/>
            <pc:sldMk cId="2649282123" sldId="305"/>
            <ac:picMk id="13" creationId="{8B753A2B-A456-135E-A0A7-C6DA16F0DDE0}"/>
          </ac:picMkLst>
        </pc:picChg>
        <pc:cxnChg chg="del mod">
          <ac:chgData name="박세원" userId="37d35487-82a5-4ea6-942e-621b81807510" providerId="ADAL" clId="{50B8701E-3610-4349-99CD-5375F018D349}" dt="2025-11-24T11:00:47.938" v="1921" actId="478"/>
          <ac:cxnSpMkLst>
            <pc:docMk/>
            <pc:sldMk cId="2649282123" sldId="305"/>
            <ac:cxnSpMk id="22" creationId="{B111D127-7C47-79CD-61B1-173086BB35F6}"/>
          </ac:cxnSpMkLst>
        </pc:cxnChg>
        <pc:cxnChg chg="del">
          <ac:chgData name="박세원" userId="37d35487-82a5-4ea6-942e-621b81807510" providerId="ADAL" clId="{50B8701E-3610-4349-99CD-5375F018D349}" dt="2025-11-24T11:00:47.938" v="1921" actId="478"/>
          <ac:cxnSpMkLst>
            <pc:docMk/>
            <pc:sldMk cId="2649282123" sldId="305"/>
            <ac:cxnSpMk id="24" creationId="{CA1EE728-4C00-4B53-3319-CEF1A081E854}"/>
          </ac:cxnSpMkLst>
        </pc:cxnChg>
        <pc:cxnChg chg="del">
          <ac:chgData name="박세원" userId="37d35487-82a5-4ea6-942e-621b81807510" providerId="ADAL" clId="{50B8701E-3610-4349-99CD-5375F018D349}" dt="2025-11-24T11:00:47.938" v="1921" actId="478"/>
          <ac:cxnSpMkLst>
            <pc:docMk/>
            <pc:sldMk cId="2649282123" sldId="305"/>
            <ac:cxnSpMk id="28" creationId="{FF26B0E8-0526-7637-C7EB-C8A2393C0D6C}"/>
          </ac:cxnSpMkLst>
        </pc:cxnChg>
        <pc:cxnChg chg="del">
          <ac:chgData name="박세원" userId="37d35487-82a5-4ea6-942e-621b81807510" providerId="ADAL" clId="{50B8701E-3610-4349-99CD-5375F018D349}" dt="2025-11-24T11:00:47.938" v="1921" actId="478"/>
          <ac:cxnSpMkLst>
            <pc:docMk/>
            <pc:sldMk cId="2649282123" sldId="305"/>
            <ac:cxnSpMk id="35" creationId="{D330EB98-EBCD-A13F-3E30-E55C04A72F70}"/>
          </ac:cxnSpMkLst>
        </pc:cxnChg>
      </pc:sldChg>
      <pc:sldChg chg="addSp delSp modSp add mod ord">
        <pc:chgData name="박세원" userId="37d35487-82a5-4ea6-942e-621b81807510" providerId="ADAL" clId="{50B8701E-3610-4349-99CD-5375F018D349}" dt="2025-11-25T15:43:35.090" v="11152" actId="1035"/>
        <pc:sldMkLst>
          <pc:docMk/>
          <pc:sldMk cId="3936733499" sldId="319"/>
        </pc:sldMkLst>
        <pc:spChg chg="add del">
          <ac:chgData name="박세원" userId="37d35487-82a5-4ea6-942e-621b81807510" providerId="ADAL" clId="{50B8701E-3610-4349-99CD-5375F018D349}" dt="2025-11-24T10:35:43.306" v="1642" actId="478"/>
          <ac:spMkLst>
            <pc:docMk/>
            <pc:sldMk cId="3936733499" sldId="319"/>
            <ac:spMk id="2" creationId="{F16DABAC-A439-1F7D-9188-E96E7ECD2533}"/>
          </ac:spMkLst>
        </pc:spChg>
        <pc:spChg chg="mod">
          <ac:chgData name="박세원" userId="37d35487-82a5-4ea6-942e-621b81807510" providerId="ADAL" clId="{50B8701E-3610-4349-99CD-5375F018D349}" dt="2025-11-25T15:42:38.876" v="11126" actId="14100"/>
          <ac:spMkLst>
            <pc:docMk/>
            <pc:sldMk cId="3936733499" sldId="319"/>
            <ac:spMk id="4" creationId="{3AB8A28D-3457-F750-0C2A-E5124F876A40}"/>
          </ac:spMkLst>
        </pc:spChg>
        <pc:spChg chg="add del mod">
          <ac:chgData name="박세원" userId="37d35487-82a5-4ea6-942e-621b81807510" providerId="ADAL" clId="{50B8701E-3610-4349-99CD-5375F018D349}" dt="2025-11-24T10:36:46.024" v="1654" actId="478"/>
          <ac:spMkLst>
            <pc:docMk/>
            <pc:sldMk cId="3936733499" sldId="319"/>
            <ac:spMk id="10" creationId="{0A431826-AAA0-0E77-1E1D-C410CB6DCFEB}"/>
          </ac:spMkLst>
        </pc:spChg>
        <pc:spChg chg="add del mod">
          <ac:chgData name="박세원" userId="37d35487-82a5-4ea6-942e-621b81807510" providerId="ADAL" clId="{50B8701E-3610-4349-99CD-5375F018D349}" dt="2025-11-24T10:36:47.117" v="1655" actId="478"/>
          <ac:spMkLst>
            <pc:docMk/>
            <pc:sldMk cId="3936733499" sldId="319"/>
            <ac:spMk id="12" creationId="{C08DCECD-89AC-2A89-0FA0-9F502CDF2149}"/>
          </ac:spMkLst>
        </pc:spChg>
        <pc:spChg chg="add mod">
          <ac:chgData name="박세원" userId="37d35487-82a5-4ea6-942e-621b81807510" providerId="ADAL" clId="{50B8701E-3610-4349-99CD-5375F018D349}" dt="2025-11-24T10:37:26.048" v="1709" actId="207"/>
          <ac:spMkLst>
            <pc:docMk/>
            <pc:sldMk cId="3936733499" sldId="319"/>
            <ac:spMk id="13" creationId="{58B0DACD-0F68-2426-5B3C-ECF801BFFA9C}"/>
          </ac:spMkLst>
        </pc:spChg>
        <pc:spChg chg="del mod">
          <ac:chgData name="박세원" userId="37d35487-82a5-4ea6-942e-621b81807510" providerId="ADAL" clId="{50B8701E-3610-4349-99CD-5375F018D349}" dt="2025-11-24T09:20:51.095" v="1595"/>
          <ac:spMkLst>
            <pc:docMk/>
            <pc:sldMk cId="3936733499" sldId="319"/>
            <ac:spMk id="41" creationId="{DA1A7412-AF96-A98D-3FE4-C1192F44ED63}"/>
          </ac:spMkLst>
        </pc:spChg>
        <pc:cxnChg chg="mod">
          <ac:chgData name="박세원" userId="37d35487-82a5-4ea6-942e-621b81807510" providerId="ADAL" clId="{50B8701E-3610-4349-99CD-5375F018D349}" dt="2025-11-25T15:43:35.090" v="11152" actId="1035"/>
          <ac:cxnSpMkLst>
            <pc:docMk/>
            <pc:sldMk cId="3936733499" sldId="319"/>
            <ac:cxnSpMk id="35" creationId="{ADE5DA81-7082-1837-AA60-5B3A0FD043E0}"/>
          </ac:cxnSpMkLst>
        </pc:cxnChg>
        <pc:cxnChg chg="mod">
          <ac:chgData name="박세원" userId="37d35487-82a5-4ea6-942e-621b81807510" providerId="ADAL" clId="{50B8701E-3610-4349-99CD-5375F018D349}" dt="2025-11-25T15:43:35.090" v="11152" actId="1035"/>
          <ac:cxnSpMkLst>
            <pc:docMk/>
            <pc:sldMk cId="3936733499" sldId="319"/>
            <ac:cxnSpMk id="38" creationId="{9C702FAA-4E17-40E7-577F-E61B0B9C8BA6}"/>
          </ac:cxnSpMkLst>
        </pc:cxnChg>
      </pc:sldChg>
      <pc:sldChg chg="modSp mod">
        <pc:chgData name="박세원" userId="37d35487-82a5-4ea6-942e-621b81807510" providerId="ADAL" clId="{50B8701E-3610-4349-99CD-5375F018D349}" dt="2025-11-24T08:52:52.633" v="1416" actId="2711"/>
        <pc:sldMkLst>
          <pc:docMk/>
          <pc:sldMk cId="2578323206" sldId="322"/>
        </pc:sldMkLst>
        <pc:spChg chg="mod">
          <ac:chgData name="박세원" userId="37d35487-82a5-4ea6-942e-621b81807510" providerId="ADAL" clId="{50B8701E-3610-4349-99CD-5375F018D349}" dt="2025-11-24T08:52:52.633" v="1416" actId="2711"/>
          <ac:spMkLst>
            <pc:docMk/>
            <pc:sldMk cId="2578323206" sldId="322"/>
            <ac:spMk id="170" creationId="{463AD4AA-8334-569B-0B0C-36DA8231B56F}"/>
          </ac:spMkLst>
        </pc:spChg>
      </pc:sldChg>
      <pc:sldChg chg="del">
        <pc:chgData name="박세원" userId="37d35487-82a5-4ea6-942e-621b81807510" providerId="ADAL" clId="{50B8701E-3610-4349-99CD-5375F018D349}" dt="2025-11-24T09:11:09.523" v="1511" actId="47"/>
        <pc:sldMkLst>
          <pc:docMk/>
          <pc:sldMk cId="706712403" sldId="323"/>
        </pc:sldMkLst>
      </pc:sldChg>
      <pc:sldChg chg="addSp delSp modSp mod">
        <pc:chgData name="박세원" userId="37d35487-82a5-4ea6-942e-621b81807510" providerId="ADAL" clId="{50B8701E-3610-4349-99CD-5375F018D349}" dt="2025-11-24T08:52:41.617" v="1415"/>
        <pc:sldMkLst>
          <pc:docMk/>
          <pc:sldMk cId="2697182422" sldId="324"/>
        </pc:sldMkLst>
        <pc:spChg chg="add mod">
          <ac:chgData name="박세원" userId="37d35487-82a5-4ea6-942e-621b81807510" providerId="ADAL" clId="{50B8701E-3610-4349-99CD-5375F018D349}" dt="2025-11-24T03:41:04.390" v="95" actId="1076"/>
          <ac:spMkLst>
            <pc:docMk/>
            <pc:sldMk cId="2697182422" sldId="324"/>
            <ac:spMk id="15" creationId="{8DD55613-6A3D-F9A7-A2C2-A150ACE8D5FC}"/>
          </ac:spMkLst>
        </pc:spChg>
        <pc:spChg chg="mod">
          <ac:chgData name="박세원" userId="37d35487-82a5-4ea6-942e-621b81807510" providerId="ADAL" clId="{50B8701E-3610-4349-99CD-5375F018D349}" dt="2025-11-24T08:52:41.617" v="1415"/>
          <ac:spMkLst>
            <pc:docMk/>
            <pc:sldMk cId="2697182422" sldId="324"/>
            <ac:spMk id="170" creationId="{002FEECF-07E7-E1C8-A408-DFA31D22E124}"/>
          </ac:spMkLst>
        </pc:spChg>
        <pc:picChg chg="add mod">
          <ac:chgData name="박세원" userId="37d35487-82a5-4ea6-942e-621b81807510" providerId="ADAL" clId="{50B8701E-3610-4349-99CD-5375F018D349}" dt="2025-11-24T03:28:54.079" v="12" actId="692"/>
          <ac:picMkLst>
            <pc:docMk/>
            <pc:sldMk cId="2697182422" sldId="324"/>
            <ac:picMk id="5" creationId="{238BBD04-A6CC-FB15-32A4-22A2105198CA}"/>
          </ac:picMkLst>
        </pc:picChg>
        <pc:picChg chg="add mod">
          <ac:chgData name="박세원" userId="37d35487-82a5-4ea6-942e-621b81807510" providerId="ADAL" clId="{50B8701E-3610-4349-99CD-5375F018D349}" dt="2025-11-24T03:29:19.999" v="24" actId="1035"/>
          <ac:picMkLst>
            <pc:docMk/>
            <pc:sldMk cId="2697182422" sldId="324"/>
            <ac:picMk id="6" creationId="{2632F2F2-AECF-6ED9-2726-BE94C29A06F7}"/>
          </ac:picMkLst>
        </pc:picChg>
        <pc:picChg chg="add mod">
          <ac:chgData name="박세원" userId="37d35487-82a5-4ea6-942e-621b81807510" providerId="ADAL" clId="{50B8701E-3610-4349-99CD-5375F018D349}" dt="2025-11-24T03:29:09.719" v="22" actId="1038"/>
          <ac:picMkLst>
            <pc:docMk/>
            <pc:sldMk cId="2697182422" sldId="324"/>
            <ac:picMk id="7" creationId="{9C6C9A98-7AC7-4075-B1DB-C17A6BBF033C}"/>
          </ac:picMkLst>
        </pc:picChg>
        <pc:picChg chg="del">
          <ac:chgData name="박세원" userId="37d35487-82a5-4ea6-942e-621b81807510" providerId="ADAL" clId="{50B8701E-3610-4349-99CD-5375F018D349}" dt="2025-11-24T03:28:32.404" v="0" actId="478"/>
          <ac:picMkLst>
            <pc:docMk/>
            <pc:sldMk cId="2697182422" sldId="324"/>
            <ac:picMk id="8" creationId="{88654E1B-162F-0E3C-4C7F-F8D18042E926}"/>
          </ac:picMkLst>
        </pc:picChg>
        <pc:picChg chg="add del mod">
          <ac:chgData name="박세원" userId="37d35487-82a5-4ea6-942e-621b81807510" providerId="ADAL" clId="{50B8701E-3610-4349-99CD-5375F018D349}" dt="2025-11-24T03:45:31.065" v="112" actId="478"/>
          <ac:picMkLst>
            <pc:docMk/>
            <pc:sldMk cId="2697182422" sldId="324"/>
            <ac:picMk id="21" creationId="{CD393D65-F72F-567D-7D04-81B026FDC69B}"/>
          </ac:picMkLst>
        </pc:picChg>
        <pc:picChg chg="add del mod">
          <ac:chgData name="박세원" userId="37d35487-82a5-4ea6-942e-621b81807510" providerId="ADAL" clId="{50B8701E-3610-4349-99CD-5375F018D349}" dt="2025-11-24T03:45:31.788" v="113" actId="478"/>
          <ac:picMkLst>
            <pc:docMk/>
            <pc:sldMk cId="2697182422" sldId="324"/>
            <ac:picMk id="23" creationId="{B5021EAA-725E-8091-E55F-89B3BD99C687}"/>
          </ac:picMkLst>
        </pc:picChg>
        <pc:picChg chg="del">
          <ac:chgData name="박세원" userId="37d35487-82a5-4ea6-942e-621b81807510" providerId="ADAL" clId="{50B8701E-3610-4349-99CD-5375F018D349}" dt="2025-11-24T03:28:36.574" v="3" actId="478"/>
          <ac:picMkLst>
            <pc:docMk/>
            <pc:sldMk cId="2697182422" sldId="324"/>
            <ac:picMk id="31" creationId="{320F93B3-FEEE-B5BB-89CF-0FEDC4FD873E}"/>
          </ac:picMkLst>
        </pc:picChg>
        <pc:picChg chg="del">
          <ac:chgData name="박세원" userId="37d35487-82a5-4ea6-942e-621b81807510" providerId="ADAL" clId="{50B8701E-3610-4349-99CD-5375F018D349}" dt="2025-11-24T03:28:37.222" v="4" actId="478"/>
          <ac:picMkLst>
            <pc:docMk/>
            <pc:sldMk cId="2697182422" sldId="324"/>
            <ac:picMk id="32" creationId="{384702BD-E8EF-E7AD-E2BF-638185575FA1}"/>
          </ac:picMkLst>
        </pc:picChg>
        <pc:cxnChg chg="add mod">
          <ac:chgData name="박세원" userId="37d35487-82a5-4ea6-942e-621b81807510" providerId="ADAL" clId="{50B8701E-3610-4349-99CD-5375F018D349}" dt="2025-11-24T03:41:18.287" v="98" actId="208"/>
          <ac:cxnSpMkLst>
            <pc:docMk/>
            <pc:sldMk cId="2697182422" sldId="324"/>
            <ac:cxnSpMk id="11" creationId="{CAA3B150-4ABB-8086-BE42-F361FBA7E73B}"/>
          </ac:cxnSpMkLst>
        </pc:cxnChg>
      </pc:sldChg>
      <pc:sldChg chg="del">
        <pc:chgData name="박세원" userId="37d35487-82a5-4ea6-942e-621b81807510" providerId="ADAL" clId="{50B8701E-3610-4349-99CD-5375F018D349}" dt="2025-11-24T08:45:06.565" v="1409" actId="47"/>
        <pc:sldMkLst>
          <pc:docMk/>
          <pc:sldMk cId="3980176890" sldId="329"/>
        </pc:sldMkLst>
      </pc:sldChg>
      <pc:sldChg chg="del">
        <pc:chgData name="박세원" userId="37d35487-82a5-4ea6-942e-621b81807510" providerId="ADAL" clId="{50B8701E-3610-4349-99CD-5375F018D349}" dt="2025-11-24T09:11:06.171" v="1510" actId="47"/>
        <pc:sldMkLst>
          <pc:docMk/>
          <pc:sldMk cId="32140229" sldId="332"/>
        </pc:sldMkLst>
      </pc:sldChg>
      <pc:sldChg chg="addSp delSp modSp mod">
        <pc:chgData name="박세원" userId="37d35487-82a5-4ea6-942e-621b81807510" providerId="ADAL" clId="{50B8701E-3610-4349-99CD-5375F018D349}" dt="2025-11-24T09:12:32.797" v="1544" actId="1076"/>
        <pc:sldMkLst>
          <pc:docMk/>
          <pc:sldMk cId="800835995" sldId="333"/>
        </pc:sldMkLst>
        <pc:spChg chg="del">
          <ac:chgData name="박세원" userId="37d35487-82a5-4ea6-942e-621b81807510" providerId="ADAL" clId="{50B8701E-3610-4349-99CD-5375F018D349}" dt="2025-11-24T08:55:16.293" v="1492" actId="478"/>
          <ac:spMkLst>
            <pc:docMk/>
            <pc:sldMk cId="800835995" sldId="333"/>
            <ac:spMk id="11" creationId="{353B1A02-2F81-B70E-E456-B162894CFB90}"/>
          </ac:spMkLst>
        </pc:spChg>
        <pc:spChg chg="del">
          <ac:chgData name="박세원" userId="37d35487-82a5-4ea6-942e-621b81807510" providerId="ADAL" clId="{50B8701E-3610-4349-99CD-5375F018D349}" dt="2025-11-24T08:55:16.293" v="1492" actId="478"/>
          <ac:spMkLst>
            <pc:docMk/>
            <pc:sldMk cId="800835995" sldId="333"/>
            <ac:spMk id="12" creationId="{BB39EDD8-F6F9-1B34-4610-E44E16115BA2}"/>
          </ac:spMkLst>
        </pc:spChg>
        <pc:spChg chg="del">
          <ac:chgData name="박세원" userId="37d35487-82a5-4ea6-942e-621b81807510" providerId="ADAL" clId="{50B8701E-3610-4349-99CD-5375F018D349}" dt="2025-11-24T08:55:16.293" v="1492" actId="478"/>
          <ac:spMkLst>
            <pc:docMk/>
            <pc:sldMk cId="800835995" sldId="333"/>
            <ac:spMk id="15" creationId="{122D7CC2-4502-377F-7D5D-E645DA62DA17}"/>
          </ac:spMkLst>
        </pc:spChg>
        <pc:spChg chg="del">
          <ac:chgData name="박세원" userId="37d35487-82a5-4ea6-942e-621b81807510" providerId="ADAL" clId="{50B8701E-3610-4349-99CD-5375F018D349}" dt="2025-11-24T08:55:16.293" v="1492" actId="478"/>
          <ac:spMkLst>
            <pc:docMk/>
            <pc:sldMk cId="800835995" sldId="333"/>
            <ac:spMk id="18" creationId="{03793C51-D9FA-5735-678C-8B0649EDC88B}"/>
          </ac:spMkLst>
        </pc:spChg>
        <pc:spChg chg="mod">
          <ac:chgData name="박세원" userId="37d35487-82a5-4ea6-942e-621b81807510" providerId="ADAL" clId="{50B8701E-3610-4349-99CD-5375F018D349}" dt="2025-11-24T08:52:19.235" v="1411" actId="2711"/>
          <ac:spMkLst>
            <pc:docMk/>
            <pc:sldMk cId="800835995" sldId="333"/>
            <ac:spMk id="170" creationId="{0847F753-26AA-C83A-ABCF-1A9BBEB92734}"/>
          </ac:spMkLst>
        </pc:spChg>
        <pc:picChg chg="add mod">
          <ac:chgData name="박세원" userId="37d35487-82a5-4ea6-942e-621b81807510" providerId="ADAL" clId="{50B8701E-3610-4349-99CD-5375F018D349}" dt="2025-11-24T09:11:40.087" v="1521" actId="1076"/>
          <ac:picMkLst>
            <pc:docMk/>
            <pc:sldMk cId="800835995" sldId="333"/>
            <ac:picMk id="4" creationId="{55E181DD-04DC-3C0F-C08F-D7CD5EFC62EA}"/>
          </ac:picMkLst>
        </pc:picChg>
        <pc:picChg chg="add del mod">
          <ac:chgData name="박세원" userId="37d35487-82a5-4ea6-942e-621b81807510" providerId="ADAL" clId="{50B8701E-3610-4349-99CD-5375F018D349}" dt="2025-11-24T09:11:53.914" v="1526" actId="478"/>
          <ac:picMkLst>
            <pc:docMk/>
            <pc:sldMk cId="800835995" sldId="333"/>
            <ac:picMk id="6" creationId="{824D581C-70C6-75E5-3F2D-1B084E6D4FC5}"/>
          </ac:picMkLst>
        </pc:picChg>
        <pc:picChg chg="add del mod">
          <ac:chgData name="박세원" userId="37d35487-82a5-4ea6-942e-621b81807510" providerId="ADAL" clId="{50B8701E-3610-4349-99CD-5375F018D349}" dt="2025-11-24T09:11:52.384" v="1523" actId="478"/>
          <ac:picMkLst>
            <pc:docMk/>
            <pc:sldMk cId="800835995" sldId="333"/>
            <ac:picMk id="8" creationId="{37BFF957-AF89-F6B3-6648-310AA6239586}"/>
          </ac:picMkLst>
        </pc:picChg>
        <pc:picChg chg="del">
          <ac:chgData name="박세원" userId="37d35487-82a5-4ea6-942e-621b81807510" providerId="ADAL" clId="{50B8701E-3610-4349-99CD-5375F018D349}" dt="2025-11-24T08:55:16.293" v="1492" actId="478"/>
          <ac:picMkLst>
            <pc:docMk/>
            <pc:sldMk cId="800835995" sldId="333"/>
            <ac:picMk id="10" creationId="{0FEBD534-7190-86E0-9679-CEF330F0354C}"/>
          </ac:picMkLst>
        </pc:picChg>
        <pc:picChg chg="add del">
          <ac:chgData name="박세원" userId="37d35487-82a5-4ea6-942e-621b81807510" providerId="ADAL" clId="{50B8701E-3610-4349-99CD-5375F018D349}" dt="2025-11-24T09:10:34.666" v="1501" actId="478"/>
          <ac:picMkLst>
            <pc:docMk/>
            <pc:sldMk cId="800835995" sldId="333"/>
            <ac:picMk id="13" creationId="{541F7967-CC8C-51CD-1A40-0953CA06DBF7}"/>
          </ac:picMkLst>
        </pc:picChg>
        <pc:picChg chg="add del mod">
          <ac:chgData name="박세원" userId="37d35487-82a5-4ea6-942e-621b81807510" providerId="ADAL" clId="{50B8701E-3610-4349-99CD-5375F018D349}" dt="2025-11-24T09:11:53.487" v="1525" actId="478"/>
          <ac:picMkLst>
            <pc:docMk/>
            <pc:sldMk cId="800835995" sldId="333"/>
            <ac:picMk id="16" creationId="{47A97F38-0988-FFFB-998A-3E85A4630750}"/>
          </ac:picMkLst>
        </pc:picChg>
        <pc:picChg chg="add del mod">
          <ac:chgData name="박세원" userId="37d35487-82a5-4ea6-942e-621b81807510" providerId="ADAL" clId="{50B8701E-3610-4349-99CD-5375F018D349}" dt="2025-11-24T09:11:52.994" v="1524" actId="478"/>
          <ac:picMkLst>
            <pc:docMk/>
            <pc:sldMk cId="800835995" sldId="333"/>
            <ac:picMk id="19" creationId="{BF1DC4C4-333F-38FB-27AC-585416495F73}"/>
          </ac:picMkLst>
        </pc:picChg>
        <pc:picChg chg="add del">
          <ac:chgData name="박세원" userId="37d35487-82a5-4ea6-942e-621b81807510" providerId="ADAL" clId="{50B8701E-3610-4349-99CD-5375F018D349}" dt="2025-11-24T09:11:00.083" v="1505" actId="22"/>
          <ac:picMkLst>
            <pc:docMk/>
            <pc:sldMk cId="800835995" sldId="333"/>
            <ac:picMk id="21" creationId="{442DAC6E-64DA-BD0C-16F9-C69AD260AA2A}"/>
          </ac:picMkLst>
        </pc:picChg>
        <pc:picChg chg="add mod">
          <ac:chgData name="박세원" userId="37d35487-82a5-4ea6-942e-621b81807510" providerId="ADAL" clId="{50B8701E-3610-4349-99CD-5375F018D349}" dt="2025-11-24T09:12:32.797" v="1544" actId="1076"/>
          <ac:picMkLst>
            <pc:docMk/>
            <pc:sldMk cId="800835995" sldId="333"/>
            <ac:picMk id="22" creationId="{FB712B31-270A-B64D-FA22-98E8D4C6B659}"/>
          </ac:picMkLst>
        </pc:picChg>
        <pc:picChg chg="del">
          <ac:chgData name="박세원" userId="37d35487-82a5-4ea6-942e-621b81807510" providerId="ADAL" clId="{50B8701E-3610-4349-99CD-5375F018D349}" dt="2025-11-24T08:55:16.293" v="1492" actId="478"/>
          <ac:picMkLst>
            <pc:docMk/>
            <pc:sldMk cId="800835995" sldId="333"/>
            <ac:picMk id="34" creationId="{5445E922-CD26-231E-C7EC-B9C486A7C4E6}"/>
          </ac:picMkLst>
        </pc:picChg>
        <pc:picChg chg="del">
          <ac:chgData name="박세원" userId="37d35487-82a5-4ea6-942e-621b81807510" providerId="ADAL" clId="{50B8701E-3610-4349-99CD-5375F018D349}" dt="2025-11-24T08:55:16.293" v="1492" actId="478"/>
          <ac:picMkLst>
            <pc:docMk/>
            <pc:sldMk cId="800835995" sldId="333"/>
            <ac:picMk id="36" creationId="{41A85CFF-889B-600C-AF9E-D0A7BDAEC015}"/>
          </ac:picMkLst>
        </pc:picChg>
        <pc:picChg chg="del">
          <ac:chgData name="박세원" userId="37d35487-82a5-4ea6-942e-621b81807510" providerId="ADAL" clId="{50B8701E-3610-4349-99CD-5375F018D349}" dt="2025-11-24T08:55:16.293" v="1492" actId="478"/>
          <ac:picMkLst>
            <pc:docMk/>
            <pc:sldMk cId="800835995" sldId="333"/>
            <ac:picMk id="42" creationId="{97F330CE-7CA1-4123-371E-15360CB11595}"/>
          </ac:picMkLst>
        </pc:picChg>
      </pc:sldChg>
      <pc:sldChg chg="add del">
        <pc:chgData name="박세원" userId="37d35487-82a5-4ea6-942e-621b81807510" providerId="ADAL" clId="{50B8701E-3610-4349-99CD-5375F018D349}" dt="2025-11-24T10:41:52.714" v="1768" actId="47"/>
        <pc:sldMkLst>
          <pc:docMk/>
          <pc:sldMk cId="754752815" sldId="334"/>
        </pc:sldMkLst>
      </pc:sldChg>
      <pc:sldChg chg="del">
        <pc:chgData name="박세원" userId="37d35487-82a5-4ea6-942e-621b81807510" providerId="ADAL" clId="{50B8701E-3610-4349-99CD-5375F018D349}" dt="2025-11-24T11:14:50.831" v="2369" actId="47"/>
        <pc:sldMkLst>
          <pc:docMk/>
          <pc:sldMk cId="2643489107" sldId="335"/>
        </pc:sldMkLst>
      </pc:sldChg>
      <pc:sldChg chg="del">
        <pc:chgData name="박세원" userId="37d35487-82a5-4ea6-942e-621b81807510" providerId="ADAL" clId="{50B8701E-3610-4349-99CD-5375F018D349}" dt="2025-11-24T11:14:52.085" v="2370" actId="47"/>
        <pc:sldMkLst>
          <pc:docMk/>
          <pc:sldMk cId="3173358038" sldId="336"/>
        </pc:sldMkLst>
      </pc:sldChg>
      <pc:sldChg chg="del">
        <pc:chgData name="박세원" userId="37d35487-82a5-4ea6-942e-621b81807510" providerId="ADAL" clId="{50B8701E-3610-4349-99CD-5375F018D349}" dt="2025-11-24T11:14:52.836" v="2371" actId="47"/>
        <pc:sldMkLst>
          <pc:docMk/>
          <pc:sldMk cId="3019780072" sldId="337"/>
        </pc:sldMkLst>
      </pc:sldChg>
      <pc:sldChg chg="del">
        <pc:chgData name="박세원" userId="37d35487-82a5-4ea6-942e-621b81807510" providerId="ADAL" clId="{50B8701E-3610-4349-99CD-5375F018D349}" dt="2025-11-24T11:14:53.489" v="2372" actId="47"/>
        <pc:sldMkLst>
          <pc:docMk/>
          <pc:sldMk cId="529737111" sldId="338"/>
        </pc:sldMkLst>
      </pc:sldChg>
      <pc:sldChg chg="del">
        <pc:chgData name="박세원" userId="37d35487-82a5-4ea6-942e-621b81807510" providerId="ADAL" clId="{50B8701E-3610-4349-99CD-5375F018D349}" dt="2025-11-24T11:14:55.249" v="2374" actId="47"/>
        <pc:sldMkLst>
          <pc:docMk/>
          <pc:sldMk cId="3860364374" sldId="339"/>
        </pc:sldMkLst>
      </pc:sldChg>
      <pc:sldChg chg="del">
        <pc:chgData name="박세원" userId="37d35487-82a5-4ea6-942e-621b81807510" providerId="ADAL" clId="{50B8701E-3610-4349-99CD-5375F018D349}" dt="2025-11-24T11:14:50.200" v="2368" actId="47"/>
        <pc:sldMkLst>
          <pc:docMk/>
          <pc:sldMk cId="337060752" sldId="340"/>
        </pc:sldMkLst>
      </pc:sldChg>
      <pc:sldChg chg="addSp delSp modSp mod modAnim">
        <pc:chgData name="박세원" userId="37d35487-82a5-4ea6-942e-621b81807510" providerId="ADAL" clId="{50B8701E-3610-4349-99CD-5375F018D349}" dt="2025-11-25T07:34:34.417" v="7312"/>
        <pc:sldMkLst>
          <pc:docMk/>
          <pc:sldMk cId="3701385189" sldId="341"/>
        </pc:sldMkLst>
        <pc:spChg chg="add del mod">
          <ac:chgData name="박세원" userId="37d35487-82a5-4ea6-942e-621b81807510" providerId="ADAL" clId="{50B8701E-3610-4349-99CD-5375F018D349}" dt="2025-11-25T02:37:14.396" v="5117" actId="21"/>
          <ac:spMkLst>
            <pc:docMk/>
            <pc:sldMk cId="3701385189" sldId="341"/>
            <ac:spMk id="2" creationId="{24921AD7-8230-F02C-A7B3-EF525AC59F6C}"/>
          </ac:spMkLst>
        </pc:spChg>
        <pc:spChg chg="add mod">
          <ac:chgData name="박세원" userId="37d35487-82a5-4ea6-942e-621b81807510" providerId="ADAL" clId="{50B8701E-3610-4349-99CD-5375F018D349}" dt="2025-11-25T02:31:22.484" v="4843"/>
          <ac:spMkLst>
            <pc:docMk/>
            <pc:sldMk cId="3701385189" sldId="341"/>
            <ac:spMk id="5" creationId="{4E23B34E-D62A-FAD8-767A-C5FC5144AF41}"/>
          </ac:spMkLst>
        </pc:spChg>
        <pc:spChg chg="del">
          <ac:chgData name="박세원" userId="37d35487-82a5-4ea6-942e-621b81807510" providerId="ADAL" clId="{50B8701E-3610-4349-99CD-5375F018D349}" dt="2025-11-25T02:00:12.974" v="3326" actId="478"/>
          <ac:spMkLst>
            <pc:docMk/>
            <pc:sldMk cId="3701385189" sldId="341"/>
            <ac:spMk id="17" creationId="{CAE34067-3105-4E92-FC3C-1C1EF13D3B2C}"/>
          </ac:spMkLst>
        </pc:spChg>
        <pc:spChg chg="add mod">
          <ac:chgData name="박세원" userId="37d35487-82a5-4ea6-942e-621b81807510" providerId="ADAL" clId="{50B8701E-3610-4349-99CD-5375F018D349}" dt="2025-11-25T02:38:03.811" v="5129" actId="1076"/>
          <ac:spMkLst>
            <pc:docMk/>
            <pc:sldMk cId="3701385189" sldId="341"/>
            <ac:spMk id="23" creationId="{F94E65D8-1A98-1125-C816-9A4236005045}"/>
          </ac:spMkLst>
        </pc:spChg>
        <pc:spChg chg="mod">
          <ac:chgData name="박세원" userId="37d35487-82a5-4ea6-942e-621b81807510" providerId="ADAL" clId="{50B8701E-3610-4349-99CD-5375F018D349}" dt="2025-11-25T02:00:48.763" v="3345" actId="2711"/>
          <ac:spMkLst>
            <pc:docMk/>
            <pc:sldMk cId="3701385189" sldId="341"/>
            <ac:spMk id="170" creationId="{483644C1-1237-873B-3A2C-025A3B0EE123}"/>
          </ac:spMkLst>
        </pc:spChg>
        <pc:graphicFrameChg chg="del">
          <ac:chgData name="박세원" userId="37d35487-82a5-4ea6-942e-621b81807510" providerId="ADAL" clId="{50B8701E-3610-4349-99CD-5375F018D349}" dt="2025-11-25T02:00:12.974" v="3326" actId="478"/>
          <ac:graphicFrameMkLst>
            <pc:docMk/>
            <pc:sldMk cId="3701385189" sldId="341"/>
            <ac:graphicFrameMk id="18" creationId="{682FD508-20CF-B2E5-2EC1-9A8CFF1385DF}"/>
          </ac:graphicFrameMkLst>
        </pc:graphicFrameChg>
        <pc:graphicFrameChg chg="del">
          <ac:chgData name="박세원" userId="37d35487-82a5-4ea6-942e-621b81807510" providerId="ADAL" clId="{50B8701E-3610-4349-99CD-5375F018D349}" dt="2025-11-25T02:00:12.974" v="3326" actId="478"/>
          <ac:graphicFrameMkLst>
            <pc:docMk/>
            <pc:sldMk cId="3701385189" sldId="341"/>
            <ac:graphicFrameMk id="19" creationId="{5CC4AECC-F896-5135-5BBA-9BE25EB2643F}"/>
          </ac:graphicFrameMkLst>
        </pc:graphicFrameChg>
        <pc:picChg chg="add mod">
          <ac:chgData name="박세원" userId="37d35487-82a5-4ea6-942e-621b81807510" providerId="ADAL" clId="{50B8701E-3610-4349-99CD-5375F018D349}" dt="2025-11-25T02:01:24.069" v="3494" actId="1076"/>
          <ac:picMkLst>
            <pc:docMk/>
            <pc:sldMk cId="3701385189" sldId="341"/>
            <ac:picMk id="4" creationId="{4310AAD9-6D48-5DF0-5539-6174EC917B5D}"/>
          </ac:picMkLst>
        </pc:picChg>
        <pc:picChg chg="del">
          <ac:chgData name="박세원" userId="37d35487-82a5-4ea6-942e-621b81807510" providerId="ADAL" clId="{50B8701E-3610-4349-99CD-5375F018D349}" dt="2025-11-25T02:00:12.974" v="3326" actId="478"/>
          <ac:picMkLst>
            <pc:docMk/>
            <pc:sldMk cId="3701385189" sldId="341"/>
            <ac:picMk id="6" creationId="{55BE165C-FE93-EE94-B137-B686D90C89FE}"/>
          </ac:picMkLst>
        </pc:picChg>
        <pc:picChg chg="del mod">
          <ac:chgData name="박세원" userId="37d35487-82a5-4ea6-942e-621b81807510" providerId="ADAL" clId="{50B8701E-3610-4349-99CD-5375F018D349}" dt="2025-11-25T02:31:23.818" v="4844" actId="478"/>
          <ac:picMkLst>
            <pc:docMk/>
            <pc:sldMk cId="3701385189" sldId="341"/>
            <ac:picMk id="7" creationId="{C5B5CC25-CB42-60FD-2F57-3D548E7407C3}"/>
          </ac:picMkLst>
        </pc:picChg>
        <pc:picChg chg="mod">
          <ac:chgData name="박세원" userId="37d35487-82a5-4ea6-942e-621b81807510" providerId="ADAL" clId="{50B8701E-3610-4349-99CD-5375F018D349}" dt="2025-11-25T02:31:29.043" v="4846" actId="1076"/>
          <ac:picMkLst>
            <pc:docMk/>
            <pc:sldMk cId="3701385189" sldId="341"/>
            <ac:picMk id="8" creationId="{5B420368-F632-82FE-E20A-ACAC93CC7FFE}"/>
          </ac:picMkLst>
        </pc:picChg>
        <pc:picChg chg="del">
          <ac:chgData name="박세원" userId="37d35487-82a5-4ea6-942e-621b81807510" providerId="ADAL" clId="{50B8701E-3610-4349-99CD-5375F018D349}" dt="2025-11-25T02:33:51.429" v="5058" actId="478"/>
          <ac:picMkLst>
            <pc:docMk/>
            <pc:sldMk cId="3701385189" sldId="341"/>
            <ac:picMk id="9" creationId="{5859636C-70B9-D9E9-C7DF-9A08110893DF}"/>
          </ac:picMkLst>
        </pc:picChg>
        <pc:picChg chg="del">
          <ac:chgData name="박세원" userId="37d35487-82a5-4ea6-942e-621b81807510" providerId="ADAL" clId="{50B8701E-3610-4349-99CD-5375F018D349}" dt="2025-11-25T02:33:58.546" v="5060" actId="478"/>
          <ac:picMkLst>
            <pc:docMk/>
            <pc:sldMk cId="3701385189" sldId="341"/>
            <ac:picMk id="10" creationId="{E162A1BB-43BC-9FC8-F2F3-496940B4217D}"/>
          </ac:picMkLst>
        </pc:picChg>
        <pc:picChg chg="del">
          <ac:chgData name="박세원" userId="37d35487-82a5-4ea6-942e-621b81807510" providerId="ADAL" clId="{50B8701E-3610-4349-99CD-5375F018D349}" dt="2025-11-25T02:34:05.058" v="5062" actId="478"/>
          <ac:picMkLst>
            <pc:docMk/>
            <pc:sldMk cId="3701385189" sldId="341"/>
            <ac:picMk id="11" creationId="{C685031E-9D78-70BD-7AE7-C5DF4290D208}"/>
          </ac:picMkLst>
        </pc:picChg>
        <pc:picChg chg="del">
          <ac:chgData name="박세원" userId="37d35487-82a5-4ea6-942e-621b81807510" providerId="ADAL" clId="{50B8701E-3610-4349-99CD-5375F018D349}" dt="2025-11-25T02:00:12.974" v="3326" actId="478"/>
          <ac:picMkLst>
            <pc:docMk/>
            <pc:sldMk cId="3701385189" sldId="341"/>
            <ac:picMk id="12" creationId="{E958141B-E059-766D-F100-830065E365E5}"/>
          </ac:picMkLst>
        </pc:picChg>
        <pc:picChg chg="del">
          <ac:chgData name="박세원" userId="37d35487-82a5-4ea6-942e-621b81807510" providerId="ADAL" clId="{50B8701E-3610-4349-99CD-5375F018D349}" dt="2025-11-25T02:00:12.974" v="3326" actId="478"/>
          <ac:picMkLst>
            <pc:docMk/>
            <pc:sldMk cId="3701385189" sldId="341"/>
            <ac:picMk id="13" creationId="{400EE291-ECFE-9EB7-87C4-76919567AA93}"/>
          </ac:picMkLst>
        </pc:picChg>
        <pc:picChg chg="del">
          <ac:chgData name="박세원" userId="37d35487-82a5-4ea6-942e-621b81807510" providerId="ADAL" clId="{50B8701E-3610-4349-99CD-5375F018D349}" dt="2025-11-25T02:34:14.489" v="5066" actId="478"/>
          <ac:picMkLst>
            <pc:docMk/>
            <pc:sldMk cId="3701385189" sldId="341"/>
            <ac:picMk id="14" creationId="{D5BB4D4A-71A6-68B7-0366-6776A73D58EC}"/>
          </ac:picMkLst>
        </pc:picChg>
        <pc:picChg chg="del">
          <ac:chgData name="박세원" userId="37d35487-82a5-4ea6-942e-621b81807510" providerId="ADAL" clId="{50B8701E-3610-4349-99CD-5375F018D349}" dt="2025-11-25T02:34:58.900" v="5081" actId="478"/>
          <ac:picMkLst>
            <pc:docMk/>
            <pc:sldMk cId="3701385189" sldId="341"/>
            <ac:picMk id="16" creationId="{4E858A8C-1ABF-B8C6-09C4-61A876922A93}"/>
          </ac:picMkLst>
        </pc:picChg>
        <pc:picChg chg="del mod">
          <ac:chgData name="박세원" userId="37d35487-82a5-4ea6-942e-621b81807510" providerId="ADAL" clId="{50B8701E-3610-4349-99CD-5375F018D349}" dt="2025-11-25T02:37:01.615" v="5113" actId="478"/>
          <ac:picMkLst>
            <pc:docMk/>
            <pc:sldMk cId="3701385189" sldId="341"/>
            <ac:picMk id="20" creationId="{9AFB2EFF-3727-3B39-8E4B-5A91AA9FAAA9}"/>
          </ac:picMkLst>
        </pc:picChg>
        <pc:picChg chg="add mod">
          <ac:chgData name="박세원" userId="37d35487-82a5-4ea6-942e-621b81807510" providerId="ADAL" clId="{50B8701E-3610-4349-99CD-5375F018D349}" dt="2025-11-25T02:38:00.608" v="5128" actId="1076"/>
          <ac:picMkLst>
            <pc:docMk/>
            <pc:sldMk cId="3701385189" sldId="341"/>
            <ac:picMk id="22" creationId="{96399AC0-D18B-28C5-A2A1-69A219CFB98B}"/>
          </ac:picMkLst>
        </pc:picChg>
        <pc:picChg chg="del">
          <ac:chgData name="박세원" userId="37d35487-82a5-4ea6-942e-621b81807510" providerId="ADAL" clId="{50B8701E-3610-4349-99CD-5375F018D349}" dt="2025-11-25T02:00:14.781" v="3327" actId="478"/>
          <ac:picMkLst>
            <pc:docMk/>
            <pc:sldMk cId="3701385189" sldId="341"/>
            <ac:picMk id="24" creationId="{658757C1-E155-8031-45C2-7D659730AE4E}"/>
          </ac:picMkLst>
        </pc:picChg>
        <pc:picChg chg="add del">
          <ac:chgData name="박세원" userId="37d35487-82a5-4ea6-942e-621b81807510" providerId="ADAL" clId="{50B8701E-3610-4349-99CD-5375F018D349}" dt="2025-11-25T02:30:22.349" v="4839" actId="478"/>
          <ac:picMkLst>
            <pc:docMk/>
            <pc:sldMk cId="3701385189" sldId="341"/>
            <ac:picMk id="1026" creationId="{26FA14BE-A911-10D3-D924-E3F719DB676A}"/>
          </ac:picMkLst>
        </pc:picChg>
        <pc:cxnChg chg="del mod">
          <ac:chgData name="박세원" userId="37d35487-82a5-4ea6-942e-621b81807510" providerId="ADAL" clId="{50B8701E-3610-4349-99CD-5375F018D349}" dt="2025-11-25T02:00:12.974" v="3326" actId="478"/>
          <ac:cxnSpMkLst>
            <pc:docMk/>
            <pc:sldMk cId="3701385189" sldId="341"/>
            <ac:cxnSpMk id="15" creationId="{00E01E8F-F37D-E57B-0EF3-935B5FCF17CF}"/>
          </ac:cxnSpMkLst>
        </pc:cxnChg>
        <pc:cxnChg chg="del">
          <ac:chgData name="박세원" userId="37d35487-82a5-4ea6-942e-621b81807510" providerId="ADAL" clId="{50B8701E-3610-4349-99CD-5375F018D349}" dt="2025-11-25T02:00:12.974" v="3326" actId="478"/>
          <ac:cxnSpMkLst>
            <pc:docMk/>
            <pc:sldMk cId="3701385189" sldId="341"/>
            <ac:cxnSpMk id="21" creationId="{6DC5456E-9A03-68EF-C35E-AD29AFEBF8B1}"/>
          </ac:cxnSpMkLst>
        </pc:cxnChg>
      </pc:sldChg>
      <pc:sldChg chg="del">
        <pc:chgData name="박세원" userId="37d35487-82a5-4ea6-942e-621b81807510" providerId="ADAL" clId="{50B8701E-3610-4349-99CD-5375F018D349}" dt="2025-11-24T11:14:54.415" v="2373" actId="47"/>
        <pc:sldMkLst>
          <pc:docMk/>
          <pc:sldMk cId="53544012" sldId="343"/>
        </pc:sldMkLst>
      </pc:sldChg>
      <pc:sldChg chg="del">
        <pc:chgData name="박세원" userId="37d35487-82a5-4ea6-942e-621b81807510" providerId="ADAL" clId="{50B8701E-3610-4349-99CD-5375F018D349}" dt="2025-11-24T11:14:56.082" v="2375" actId="47"/>
        <pc:sldMkLst>
          <pc:docMk/>
          <pc:sldMk cId="2965051541" sldId="344"/>
        </pc:sldMkLst>
      </pc:sldChg>
      <pc:sldChg chg="modSp">
        <pc:chgData name="박세원" userId="37d35487-82a5-4ea6-942e-621b81807510" providerId="ADAL" clId="{50B8701E-3610-4349-99CD-5375F018D349}" dt="2025-11-24T08:53:04.062" v="1418"/>
        <pc:sldMkLst>
          <pc:docMk/>
          <pc:sldMk cId="2338792561" sldId="345"/>
        </pc:sldMkLst>
        <pc:spChg chg="mod">
          <ac:chgData name="박세원" userId="37d35487-82a5-4ea6-942e-621b81807510" providerId="ADAL" clId="{50B8701E-3610-4349-99CD-5375F018D349}" dt="2025-11-24T08:53:04.062" v="1418"/>
          <ac:spMkLst>
            <pc:docMk/>
            <pc:sldMk cId="2338792561" sldId="345"/>
            <ac:spMk id="170" creationId="{1AFE6C03-798D-CD87-1C91-C47CCD364607}"/>
          </ac:spMkLst>
        </pc:spChg>
      </pc:sldChg>
      <pc:sldChg chg="addSp delSp modSp add mod">
        <pc:chgData name="박세원" userId="37d35487-82a5-4ea6-942e-621b81807510" providerId="ADAL" clId="{50B8701E-3610-4349-99CD-5375F018D349}" dt="2025-11-25T15:39:10.861" v="11112" actId="20577"/>
        <pc:sldMkLst>
          <pc:docMk/>
          <pc:sldMk cId="3365650681" sldId="346"/>
        </pc:sldMkLst>
        <pc:spChg chg="add mod">
          <ac:chgData name="박세원" userId="37d35487-82a5-4ea6-942e-621b81807510" providerId="ADAL" clId="{50B8701E-3610-4349-99CD-5375F018D349}" dt="2025-11-24T03:48:23.320" v="122" actId="208"/>
          <ac:spMkLst>
            <pc:docMk/>
            <pc:sldMk cId="3365650681" sldId="346"/>
            <ac:spMk id="2" creationId="{1DD6A048-AFBB-3A45-36BD-51F5461CB2D4}"/>
          </ac:spMkLst>
        </pc:spChg>
        <pc:spChg chg="add mod">
          <ac:chgData name="박세원" userId="37d35487-82a5-4ea6-942e-621b81807510" providerId="ADAL" clId="{50B8701E-3610-4349-99CD-5375F018D349}" dt="2025-11-24T03:48:29.809" v="124" actId="1076"/>
          <ac:spMkLst>
            <pc:docMk/>
            <pc:sldMk cId="3365650681" sldId="346"/>
            <ac:spMk id="8" creationId="{D73F4EF3-5957-3E57-206E-463EECE99B1A}"/>
          </ac:spMkLst>
        </pc:spChg>
        <pc:spChg chg="add mod">
          <ac:chgData name="박세원" userId="37d35487-82a5-4ea6-942e-621b81807510" providerId="ADAL" clId="{50B8701E-3610-4349-99CD-5375F018D349}" dt="2025-11-24T03:50:22.221" v="125"/>
          <ac:spMkLst>
            <pc:docMk/>
            <pc:sldMk cId="3365650681" sldId="346"/>
            <ac:spMk id="9" creationId="{4A0B946C-EE77-B838-36D2-ECD72A677C55}"/>
          </ac:spMkLst>
        </pc:spChg>
        <pc:spChg chg="del">
          <ac:chgData name="박세원" userId="37d35487-82a5-4ea6-942e-621b81807510" providerId="ADAL" clId="{50B8701E-3610-4349-99CD-5375F018D349}" dt="2025-11-24T03:45:39.189" v="116" actId="478"/>
          <ac:spMkLst>
            <pc:docMk/>
            <pc:sldMk cId="3365650681" sldId="346"/>
            <ac:spMk id="15" creationId="{69119E7C-220E-34C6-3CD8-E8746DD4A745}"/>
          </ac:spMkLst>
        </pc:spChg>
        <pc:spChg chg="del">
          <ac:chgData name="박세원" userId="37d35487-82a5-4ea6-942e-621b81807510" providerId="ADAL" clId="{50B8701E-3610-4349-99CD-5375F018D349}" dt="2025-11-24T03:45:39.189" v="116" actId="478"/>
          <ac:spMkLst>
            <pc:docMk/>
            <pc:sldMk cId="3365650681" sldId="346"/>
            <ac:spMk id="169" creationId="{47AFA431-E27F-5D2E-C812-2AAEDE60EB65}"/>
          </ac:spMkLst>
        </pc:spChg>
        <pc:spChg chg="mod">
          <ac:chgData name="박세원" userId="37d35487-82a5-4ea6-942e-621b81807510" providerId="ADAL" clId="{50B8701E-3610-4349-99CD-5375F018D349}" dt="2025-11-25T15:39:10.861" v="11112" actId="20577"/>
          <ac:spMkLst>
            <pc:docMk/>
            <pc:sldMk cId="3365650681" sldId="346"/>
            <ac:spMk id="170" creationId="{B903B3E3-55B2-C265-697B-CE76A7905B95}"/>
          </ac:spMkLst>
        </pc:spChg>
        <pc:picChg chg="del">
          <ac:chgData name="박세원" userId="37d35487-82a5-4ea6-942e-621b81807510" providerId="ADAL" clId="{50B8701E-3610-4349-99CD-5375F018D349}" dt="2025-11-24T03:45:39.189" v="116" actId="478"/>
          <ac:picMkLst>
            <pc:docMk/>
            <pc:sldMk cId="3365650681" sldId="346"/>
            <ac:picMk id="4" creationId="{1F1EF76D-1F5E-2B29-24E6-051015769D25}"/>
          </ac:picMkLst>
        </pc:picChg>
        <pc:picChg chg="del">
          <ac:chgData name="박세원" userId="37d35487-82a5-4ea6-942e-621b81807510" providerId="ADAL" clId="{50B8701E-3610-4349-99CD-5375F018D349}" dt="2025-11-24T03:45:39.189" v="116" actId="478"/>
          <ac:picMkLst>
            <pc:docMk/>
            <pc:sldMk cId="3365650681" sldId="346"/>
            <ac:picMk id="5" creationId="{64EA8205-977D-E40E-953C-D1F49CEB431D}"/>
          </ac:picMkLst>
        </pc:picChg>
        <pc:picChg chg="del">
          <ac:chgData name="박세원" userId="37d35487-82a5-4ea6-942e-621b81807510" providerId="ADAL" clId="{50B8701E-3610-4349-99CD-5375F018D349}" dt="2025-11-24T03:45:39.189" v="116" actId="478"/>
          <ac:picMkLst>
            <pc:docMk/>
            <pc:sldMk cId="3365650681" sldId="346"/>
            <ac:picMk id="6" creationId="{360C9DE7-1DB8-1E4D-443C-DEEA8B14BC21}"/>
          </ac:picMkLst>
        </pc:picChg>
        <pc:picChg chg="del">
          <ac:chgData name="박세원" userId="37d35487-82a5-4ea6-942e-621b81807510" providerId="ADAL" clId="{50B8701E-3610-4349-99CD-5375F018D349}" dt="2025-11-24T03:45:39.189" v="116" actId="478"/>
          <ac:picMkLst>
            <pc:docMk/>
            <pc:sldMk cId="3365650681" sldId="346"/>
            <ac:picMk id="7" creationId="{6AC8EEB7-D8FE-8076-31BC-4F83F2501BD5}"/>
          </ac:picMkLst>
        </pc:picChg>
        <pc:picChg chg="del">
          <ac:chgData name="박세원" userId="37d35487-82a5-4ea6-942e-621b81807510" providerId="ADAL" clId="{50B8701E-3610-4349-99CD-5375F018D349}" dt="2025-11-24T03:45:39.189" v="116" actId="478"/>
          <ac:picMkLst>
            <pc:docMk/>
            <pc:sldMk cId="3365650681" sldId="346"/>
            <ac:picMk id="10" creationId="{09AE7131-F7EF-C677-4E21-430A00613D66}"/>
          </ac:picMkLst>
        </pc:picChg>
        <pc:picChg chg="mod">
          <ac:chgData name="박세원" userId="37d35487-82a5-4ea6-942e-621b81807510" providerId="ADAL" clId="{50B8701E-3610-4349-99CD-5375F018D349}" dt="2025-11-24T03:45:44.105" v="118" actId="1076"/>
          <ac:picMkLst>
            <pc:docMk/>
            <pc:sldMk cId="3365650681" sldId="346"/>
            <ac:picMk id="21" creationId="{44FE525B-04F2-587C-21DE-38022E70B717}"/>
          </ac:picMkLst>
        </pc:picChg>
        <pc:picChg chg="mod">
          <ac:chgData name="박세원" userId="37d35487-82a5-4ea6-942e-621b81807510" providerId="ADAL" clId="{50B8701E-3610-4349-99CD-5375F018D349}" dt="2025-11-24T03:45:46.975" v="119" actId="1076"/>
          <ac:picMkLst>
            <pc:docMk/>
            <pc:sldMk cId="3365650681" sldId="346"/>
            <ac:picMk id="23" creationId="{5E599308-C699-FA2D-D95D-71D3BFB86E75}"/>
          </ac:picMkLst>
        </pc:picChg>
        <pc:picChg chg="del">
          <ac:chgData name="박세원" userId="37d35487-82a5-4ea6-942e-621b81807510" providerId="ADAL" clId="{50B8701E-3610-4349-99CD-5375F018D349}" dt="2025-11-24T03:45:39.189" v="116" actId="478"/>
          <ac:picMkLst>
            <pc:docMk/>
            <pc:sldMk cId="3365650681" sldId="346"/>
            <ac:picMk id="30" creationId="{46DA2AA8-03A1-F8A8-E594-1792BF311B4B}"/>
          </ac:picMkLst>
        </pc:picChg>
        <pc:cxnChg chg="del">
          <ac:chgData name="박세원" userId="37d35487-82a5-4ea6-942e-621b81807510" providerId="ADAL" clId="{50B8701E-3610-4349-99CD-5375F018D349}" dt="2025-11-24T03:45:39.189" v="116" actId="478"/>
          <ac:cxnSpMkLst>
            <pc:docMk/>
            <pc:sldMk cId="3365650681" sldId="346"/>
            <ac:cxnSpMk id="14" creationId="{FB72CA66-6F48-5EBA-2773-273221C4E924}"/>
          </ac:cxnSpMkLst>
        </pc:cxnChg>
        <pc:cxnChg chg="del">
          <ac:chgData name="박세원" userId="37d35487-82a5-4ea6-942e-621b81807510" providerId="ADAL" clId="{50B8701E-3610-4349-99CD-5375F018D349}" dt="2025-11-24T03:45:39.189" v="116" actId="478"/>
          <ac:cxnSpMkLst>
            <pc:docMk/>
            <pc:sldMk cId="3365650681" sldId="346"/>
            <ac:cxnSpMk id="18" creationId="{98F4EFCF-7B29-7811-6D13-16C95FFA1196}"/>
          </ac:cxnSpMkLst>
        </pc:cxnChg>
      </pc:sldChg>
      <pc:sldChg chg="addSp delSp modSp add mod">
        <pc:chgData name="박세원" userId="37d35487-82a5-4ea6-942e-621b81807510" providerId="ADAL" clId="{50B8701E-3610-4349-99CD-5375F018D349}" dt="2025-11-24T08:52:33.332" v="1412" actId="2711"/>
        <pc:sldMkLst>
          <pc:docMk/>
          <pc:sldMk cId="672770609" sldId="347"/>
        </pc:sldMkLst>
        <pc:spChg chg="add mod">
          <ac:chgData name="박세원" userId="37d35487-82a5-4ea6-942e-621b81807510" providerId="ADAL" clId="{50B8701E-3610-4349-99CD-5375F018D349}" dt="2025-11-24T08:30:17.945" v="1272" actId="1076"/>
          <ac:spMkLst>
            <pc:docMk/>
            <pc:sldMk cId="672770609" sldId="347"/>
            <ac:spMk id="28" creationId="{4606ADC0-AE97-125B-AE60-0D38B02177DF}"/>
          </ac:spMkLst>
        </pc:spChg>
        <pc:spChg chg="add mod">
          <ac:chgData name="박세원" userId="37d35487-82a5-4ea6-942e-621b81807510" providerId="ADAL" clId="{50B8701E-3610-4349-99CD-5375F018D349}" dt="2025-11-24T08:37:12.917" v="1390" actId="20577"/>
          <ac:spMkLst>
            <pc:docMk/>
            <pc:sldMk cId="672770609" sldId="347"/>
            <ac:spMk id="29" creationId="{3543DEA6-A947-9E25-CFF9-9B3B880EC5AD}"/>
          </ac:spMkLst>
        </pc:spChg>
        <pc:spChg chg="add mod">
          <ac:chgData name="박세원" userId="37d35487-82a5-4ea6-942e-621b81807510" providerId="ADAL" clId="{50B8701E-3610-4349-99CD-5375F018D349}" dt="2025-11-24T08:31:03.891" v="1362" actId="14100"/>
          <ac:spMkLst>
            <pc:docMk/>
            <pc:sldMk cId="672770609" sldId="347"/>
            <ac:spMk id="32" creationId="{C6CE612D-E5A1-A32A-8628-BD0C1F165513}"/>
          </ac:spMkLst>
        </pc:spChg>
        <pc:spChg chg="del">
          <ac:chgData name="박세원" userId="37d35487-82a5-4ea6-942e-621b81807510" providerId="ADAL" clId="{50B8701E-3610-4349-99CD-5375F018D349}" dt="2025-11-24T08:10:20.030" v="1120" actId="478"/>
          <ac:spMkLst>
            <pc:docMk/>
            <pc:sldMk cId="672770609" sldId="347"/>
            <ac:spMk id="169" creationId="{CC84D650-AA9B-7444-D93F-C7DC08987472}"/>
          </ac:spMkLst>
        </pc:spChg>
        <pc:spChg chg="mod">
          <ac:chgData name="박세원" userId="37d35487-82a5-4ea6-942e-621b81807510" providerId="ADAL" clId="{50B8701E-3610-4349-99CD-5375F018D349}" dt="2025-11-24T08:52:33.332" v="1412" actId="2711"/>
          <ac:spMkLst>
            <pc:docMk/>
            <pc:sldMk cId="672770609" sldId="347"/>
            <ac:spMk id="170" creationId="{3B9CEBD8-22E7-33BA-9839-2C5365373E7A}"/>
          </ac:spMkLst>
        </pc:spChg>
        <pc:picChg chg="del">
          <ac:chgData name="박세원" userId="37d35487-82a5-4ea6-942e-621b81807510" providerId="ADAL" clId="{50B8701E-3610-4349-99CD-5375F018D349}" dt="2025-11-24T08:08:11.930" v="1097" actId="478"/>
          <ac:picMkLst>
            <pc:docMk/>
            <pc:sldMk cId="672770609" sldId="347"/>
            <ac:picMk id="5" creationId="{A3A3A356-A46C-E370-36F5-A5E9C8F92738}"/>
          </ac:picMkLst>
        </pc:picChg>
        <pc:picChg chg="del">
          <ac:chgData name="박세원" userId="37d35487-82a5-4ea6-942e-621b81807510" providerId="ADAL" clId="{50B8701E-3610-4349-99CD-5375F018D349}" dt="2025-11-24T08:08:11.443" v="1096" actId="478"/>
          <ac:picMkLst>
            <pc:docMk/>
            <pc:sldMk cId="672770609" sldId="347"/>
            <ac:picMk id="6" creationId="{027B3C00-6273-D05D-9536-20179E45A61F}"/>
          </ac:picMkLst>
        </pc:picChg>
        <pc:picChg chg="del mod">
          <ac:chgData name="박세원" userId="37d35487-82a5-4ea6-942e-621b81807510" providerId="ADAL" clId="{50B8701E-3610-4349-99CD-5375F018D349}" dt="2025-11-24T08:10:41.314" v="1128" actId="478"/>
          <ac:picMkLst>
            <pc:docMk/>
            <pc:sldMk cId="672770609" sldId="347"/>
            <ac:picMk id="7" creationId="{E55F130A-B5DD-C5AF-2514-FA0EFC6A5F62}"/>
          </ac:picMkLst>
        </pc:picChg>
        <pc:picChg chg="del">
          <ac:chgData name="박세원" userId="37d35487-82a5-4ea6-942e-621b81807510" providerId="ADAL" clId="{50B8701E-3610-4349-99CD-5375F018D349}" dt="2025-11-24T08:08:09.379" v="1094" actId="478"/>
          <ac:picMkLst>
            <pc:docMk/>
            <pc:sldMk cId="672770609" sldId="347"/>
            <ac:picMk id="10" creationId="{EB8D38FC-4CC8-1906-8865-A75FDDC55BDC}"/>
          </ac:picMkLst>
        </pc:picChg>
        <pc:picChg chg="add mod">
          <ac:chgData name="박세원" userId="37d35487-82a5-4ea6-942e-621b81807510" providerId="ADAL" clId="{50B8701E-3610-4349-99CD-5375F018D349}" dt="2025-11-24T08:10:46.258" v="1129" actId="1076"/>
          <ac:picMkLst>
            <pc:docMk/>
            <pc:sldMk cId="672770609" sldId="347"/>
            <ac:picMk id="16" creationId="{17AFCF57-7470-0880-6523-D744C959556A}"/>
          </ac:picMkLst>
        </pc:picChg>
        <pc:picChg chg="add del mod">
          <ac:chgData name="박세원" userId="37d35487-82a5-4ea6-942e-621b81807510" providerId="ADAL" clId="{50B8701E-3610-4349-99CD-5375F018D349}" dt="2025-11-24T08:10:50.596" v="1132" actId="478"/>
          <ac:picMkLst>
            <pc:docMk/>
            <pc:sldMk cId="672770609" sldId="347"/>
            <ac:picMk id="20" creationId="{3B2BD325-F0B8-B6A6-8D8C-2501693773E9}"/>
          </ac:picMkLst>
        </pc:picChg>
        <pc:picChg chg="del">
          <ac:chgData name="박세원" userId="37d35487-82a5-4ea6-942e-621b81807510" providerId="ADAL" clId="{50B8701E-3610-4349-99CD-5375F018D349}" dt="2025-11-24T08:08:06.613" v="1093" actId="478"/>
          <ac:picMkLst>
            <pc:docMk/>
            <pc:sldMk cId="672770609" sldId="347"/>
            <ac:picMk id="21" creationId="{2C099CBE-0FC0-7533-F8C8-92851651AAE2}"/>
          </ac:picMkLst>
        </pc:picChg>
        <pc:picChg chg="del">
          <ac:chgData name="박세원" userId="37d35487-82a5-4ea6-942e-621b81807510" providerId="ADAL" clId="{50B8701E-3610-4349-99CD-5375F018D349}" dt="2025-11-24T08:08:06.201" v="1092" actId="478"/>
          <ac:picMkLst>
            <pc:docMk/>
            <pc:sldMk cId="672770609" sldId="347"/>
            <ac:picMk id="23" creationId="{9CFCC5C5-46D6-6AE6-E94A-4A5AD598F3E1}"/>
          </ac:picMkLst>
        </pc:picChg>
        <pc:picChg chg="add mod">
          <ac:chgData name="박세원" userId="37d35487-82a5-4ea6-942e-621b81807510" providerId="ADAL" clId="{50B8701E-3610-4349-99CD-5375F018D349}" dt="2025-11-24T08:28:18.937" v="1136" actId="1076"/>
          <ac:picMkLst>
            <pc:docMk/>
            <pc:sldMk cId="672770609" sldId="347"/>
            <ac:picMk id="26" creationId="{EB1C4A95-0528-38D8-E252-08AF9465298F}"/>
          </ac:picMkLst>
        </pc:picChg>
        <pc:picChg chg="add mod">
          <ac:chgData name="박세원" userId="37d35487-82a5-4ea6-942e-621b81807510" providerId="ADAL" clId="{50B8701E-3610-4349-99CD-5375F018D349}" dt="2025-11-24T08:28:13.561" v="1135" actId="1076"/>
          <ac:picMkLst>
            <pc:docMk/>
            <pc:sldMk cId="672770609" sldId="347"/>
            <ac:picMk id="27" creationId="{2426203D-CD61-E637-942C-AC4AF21B6136}"/>
          </ac:picMkLst>
        </pc:picChg>
        <pc:picChg chg="del">
          <ac:chgData name="박세원" userId="37d35487-82a5-4ea6-942e-621b81807510" providerId="ADAL" clId="{50B8701E-3610-4349-99CD-5375F018D349}" dt="2025-11-24T08:08:10.739" v="1095" actId="478"/>
          <ac:picMkLst>
            <pc:docMk/>
            <pc:sldMk cId="672770609" sldId="347"/>
            <ac:picMk id="30" creationId="{1A73D6AE-2BF3-BD5E-5C96-519712EE0DFF}"/>
          </ac:picMkLst>
        </pc:picChg>
        <pc:picChg chg="add mod">
          <ac:chgData name="박세원" userId="37d35487-82a5-4ea6-942e-621b81807510" providerId="ADAL" clId="{50B8701E-3610-4349-99CD-5375F018D349}" dt="2025-11-24T08:29:23.662" v="1216" actId="1076"/>
          <ac:picMkLst>
            <pc:docMk/>
            <pc:sldMk cId="672770609" sldId="347"/>
            <ac:picMk id="31" creationId="{A3A6208B-EB0B-EBC8-476B-534D0DA4C593}"/>
          </ac:picMkLst>
        </pc:picChg>
        <pc:picChg chg="add mod">
          <ac:chgData name="박세원" userId="37d35487-82a5-4ea6-942e-621b81807510" providerId="ADAL" clId="{50B8701E-3610-4349-99CD-5375F018D349}" dt="2025-11-24T08:32:14.816" v="1364" actId="1076"/>
          <ac:picMkLst>
            <pc:docMk/>
            <pc:sldMk cId="672770609" sldId="347"/>
            <ac:picMk id="33" creationId="{92018FB0-4D44-7F17-9A8E-62865D268CEA}"/>
          </ac:picMkLst>
        </pc:picChg>
        <pc:cxnChg chg="del">
          <ac:chgData name="박세원" userId="37d35487-82a5-4ea6-942e-621b81807510" providerId="ADAL" clId="{50B8701E-3610-4349-99CD-5375F018D349}" dt="2025-11-24T08:08:32.816" v="1101" actId="478"/>
          <ac:cxnSpMkLst>
            <pc:docMk/>
            <pc:sldMk cId="672770609" sldId="347"/>
            <ac:cxnSpMk id="12" creationId="{AC3200E3-C2DF-FF33-9B52-AB16ABC15C18}"/>
          </ac:cxnSpMkLst>
        </pc:cxnChg>
        <pc:cxnChg chg="del">
          <ac:chgData name="박세원" userId="37d35487-82a5-4ea6-942e-621b81807510" providerId="ADAL" clId="{50B8701E-3610-4349-99CD-5375F018D349}" dt="2025-11-24T08:08:33.670" v="1102" actId="478"/>
          <ac:cxnSpMkLst>
            <pc:docMk/>
            <pc:sldMk cId="672770609" sldId="347"/>
            <ac:cxnSpMk id="14" creationId="{968779AC-D696-24FF-FC77-F6DB5BAC65DD}"/>
          </ac:cxnSpMkLst>
        </pc:cxnChg>
        <pc:cxnChg chg="mod">
          <ac:chgData name="박세원" userId="37d35487-82a5-4ea6-942e-621b81807510" providerId="ADAL" clId="{50B8701E-3610-4349-99CD-5375F018D349}" dt="2025-11-24T08:10:26.267" v="1122" actId="14100"/>
          <ac:cxnSpMkLst>
            <pc:docMk/>
            <pc:sldMk cId="672770609" sldId="347"/>
            <ac:cxnSpMk id="18" creationId="{8406F7D2-CF93-6697-2A7B-7CA66BAC60CF}"/>
          </ac:cxnSpMkLst>
        </pc:cxnChg>
        <pc:cxnChg chg="mod">
          <ac:chgData name="박세원" userId="37d35487-82a5-4ea6-942e-621b81807510" providerId="ADAL" clId="{50B8701E-3610-4349-99CD-5375F018D349}" dt="2025-11-24T08:10:29.738" v="1123" actId="14100"/>
          <ac:cxnSpMkLst>
            <pc:docMk/>
            <pc:sldMk cId="672770609" sldId="347"/>
            <ac:cxnSpMk id="19" creationId="{6E9F14D8-D057-DAFC-33C8-F4D1BE779EC7}"/>
          </ac:cxnSpMkLst>
        </pc:cxnChg>
      </pc:sldChg>
      <pc:sldChg chg="add del">
        <pc:chgData name="박세원" userId="37d35487-82a5-4ea6-942e-621b81807510" providerId="ADAL" clId="{50B8701E-3610-4349-99CD-5375F018D349}" dt="2025-11-24T08:45:04.661" v="1407" actId="47"/>
        <pc:sldMkLst>
          <pc:docMk/>
          <pc:sldMk cId="454224371" sldId="348"/>
        </pc:sldMkLst>
      </pc:sldChg>
      <pc:sldChg chg="add del">
        <pc:chgData name="박세원" userId="37d35487-82a5-4ea6-942e-621b81807510" providerId="ADAL" clId="{50B8701E-3610-4349-99CD-5375F018D349}" dt="2025-11-24T08:45:05.395" v="1408" actId="47"/>
        <pc:sldMkLst>
          <pc:docMk/>
          <pc:sldMk cId="1356311211" sldId="349"/>
        </pc:sldMkLst>
      </pc:sldChg>
      <pc:sldChg chg="addSp delSp modSp add mod">
        <pc:chgData name="박세원" userId="37d35487-82a5-4ea6-942e-621b81807510" providerId="ADAL" clId="{50B8701E-3610-4349-99CD-5375F018D349}" dt="2025-11-25T15:39:16.260" v="11121" actId="20577"/>
        <pc:sldMkLst>
          <pc:docMk/>
          <pc:sldMk cId="2726781877" sldId="350"/>
        </pc:sldMkLst>
        <pc:spChg chg="mod">
          <ac:chgData name="박세원" userId="37d35487-82a5-4ea6-942e-621b81807510" providerId="ADAL" clId="{50B8701E-3610-4349-99CD-5375F018D349}" dt="2025-11-24T07:52:49.757" v="865" actId="1037"/>
          <ac:spMkLst>
            <pc:docMk/>
            <pc:sldMk cId="2726781877" sldId="350"/>
            <ac:spMk id="2" creationId="{AA39FEBF-6C14-F040-35CC-0D680E09795F}"/>
          </ac:spMkLst>
        </pc:spChg>
        <pc:spChg chg="add mod">
          <ac:chgData name="박세원" userId="37d35487-82a5-4ea6-942e-621b81807510" providerId="ADAL" clId="{50B8701E-3610-4349-99CD-5375F018D349}" dt="2025-11-24T08:02:42.290" v="1091" actId="20577"/>
          <ac:spMkLst>
            <pc:docMk/>
            <pc:sldMk cId="2726781877" sldId="350"/>
            <ac:spMk id="4" creationId="{0DB323D4-B354-687E-78B7-E12F1F77F250}"/>
          </ac:spMkLst>
        </pc:spChg>
        <pc:spChg chg="mod">
          <ac:chgData name="박세원" userId="37d35487-82a5-4ea6-942e-621b81807510" providerId="ADAL" clId="{50B8701E-3610-4349-99CD-5375F018D349}" dt="2025-11-24T07:52:49.757" v="865" actId="1037"/>
          <ac:spMkLst>
            <pc:docMk/>
            <pc:sldMk cId="2726781877" sldId="350"/>
            <ac:spMk id="8" creationId="{B8BAAC60-1A80-D377-2024-C690C439E18A}"/>
          </ac:spMkLst>
        </pc:spChg>
        <pc:spChg chg="add mod">
          <ac:chgData name="박세원" userId="37d35487-82a5-4ea6-942e-621b81807510" providerId="ADAL" clId="{50B8701E-3610-4349-99CD-5375F018D349}" dt="2025-11-24T07:52:55.449" v="866" actId="1076"/>
          <ac:spMkLst>
            <pc:docMk/>
            <pc:sldMk cId="2726781877" sldId="350"/>
            <ac:spMk id="11" creationId="{87ECA73D-A4B2-DA9C-F1EE-17FD1C357DD4}"/>
          </ac:spMkLst>
        </pc:spChg>
        <pc:spChg chg="add mod">
          <ac:chgData name="박세원" userId="37d35487-82a5-4ea6-942e-621b81807510" providerId="ADAL" clId="{50B8701E-3610-4349-99CD-5375F018D349}" dt="2025-11-24T07:53:26.724" v="907" actId="1038"/>
          <ac:spMkLst>
            <pc:docMk/>
            <pc:sldMk cId="2726781877" sldId="350"/>
            <ac:spMk id="12" creationId="{1BBF725D-E752-298B-A875-4AD624F5D179}"/>
          </ac:spMkLst>
        </pc:spChg>
        <pc:spChg chg="add mod">
          <ac:chgData name="박세원" userId="37d35487-82a5-4ea6-942e-621b81807510" providerId="ADAL" clId="{50B8701E-3610-4349-99CD-5375F018D349}" dt="2025-11-24T07:53:14.041" v="893" actId="1037"/>
          <ac:spMkLst>
            <pc:docMk/>
            <pc:sldMk cId="2726781877" sldId="350"/>
            <ac:spMk id="13" creationId="{1CA7BF4E-70E3-9DD6-3D53-C08847F57365}"/>
          </ac:spMkLst>
        </pc:spChg>
        <pc:spChg chg="add mod">
          <ac:chgData name="박세원" userId="37d35487-82a5-4ea6-942e-621b81807510" providerId="ADAL" clId="{50B8701E-3610-4349-99CD-5375F018D349}" dt="2025-11-24T07:53:58.838" v="923" actId="1037"/>
          <ac:spMkLst>
            <pc:docMk/>
            <pc:sldMk cId="2726781877" sldId="350"/>
            <ac:spMk id="25" creationId="{A1F8FD9C-3957-A60B-39B0-EF2BB3A61331}"/>
          </ac:spMkLst>
        </pc:spChg>
        <pc:spChg chg="add mod">
          <ac:chgData name="박세원" userId="37d35487-82a5-4ea6-942e-621b81807510" providerId="ADAL" clId="{50B8701E-3610-4349-99CD-5375F018D349}" dt="2025-11-24T07:54:19.198" v="950" actId="1038"/>
          <ac:spMkLst>
            <pc:docMk/>
            <pc:sldMk cId="2726781877" sldId="350"/>
            <ac:spMk id="26" creationId="{315A01BA-6E71-CE88-1239-56BE4318C17F}"/>
          </ac:spMkLst>
        </pc:spChg>
        <pc:spChg chg="add mod">
          <ac:chgData name="박세원" userId="37d35487-82a5-4ea6-942e-621b81807510" providerId="ADAL" clId="{50B8701E-3610-4349-99CD-5375F018D349}" dt="2025-11-24T08:01:19.498" v="1037" actId="1076"/>
          <ac:spMkLst>
            <pc:docMk/>
            <pc:sldMk cId="2726781877" sldId="350"/>
            <ac:spMk id="29" creationId="{D34645D5-6102-99AF-2E1E-904676F6130D}"/>
          </ac:spMkLst>
        </pc:spChg>
        <pc:spChg chg="mod">
          <ac:chgData name="박세원" userId="37d35487-82a5-4ea6-942e-621b81807510" providerId="ADAL" clId="{50B8701E-3610-4349-99CD-5375F018D349}" dt="2025-11-25T15:39:16.260" v="11121" actId="20577"/>
          <ac:spMkLst>
            <pc:docMk/>
            <pc:sldMk cId="2726781877" sldId="350"/>
            <ac:spMk id="170" creationId="{470D675E-3681-F39B-2D11-6C5D889A1821}"/>
          </ac:spMkLst>
        </pc:spChg>
        <pc:picChg chg="add mod">
          <ac:chgData name="박세원" userId="37d35487-82a5-4ea6-942e-621b81807510" providerId="ADAL" clId="{50B8701E-3610-4349-99CD-5375F018D349}" dt="2025-11-24T07:52:49.757" v="865" actId="1037"/>
          <ac:picMkLst>
            <pc:docMk/>
            <pc:sldMk cId="2726781877" sldId="350"/>
            <ac:picMk id="6" creationId="{65BC0463-0D91-887C-D4D5-DFDAEBE8BE6D}"/>
          </ac:picMkLst>
        </pc:picChg>
        <pc:picChg chg="del">
          <ac:chgData name="박세원" userId="37d35487-82a5-4ea6-942e-621b81807510" providerId="ADAL" clId="{50B8701E-3610-4349-99CD-5375F018D349}" dt="2025-11-24T03:50:29.031" v="127" actId="478"/>
          <ac:picMkLst>
            <pc:docMk/>
            <pc:sldMk cId="2726781877" sldId="350"/>
            <ac:picMk id="21" creationId="{EE0863CC-550D-A116-DE10-B58CFCF96202}"/>
          </ac:picMkLst>
        </pc:picChg>
        <pc:picChg chg="mod">
          <ac:chgData name="박세원" userId="37d35487-82a5-4ea6-942e-621b81807510" providerId="ADAL" clId="{50B8701E-3610-4349-99CD-5375F018D349}" dt="2025-11-24T07:52:49.757" v="865" actId="1037"/>
          <ac:picMkLst>
            <pc:docMk/>
            <pc:sldMk cId="2726781877" sldId="350"/>
            <ac:picMk id="23" creationId="{B2188EFD-1EA2-2097-57A2-EC9A5E07BF2D}"/>
          </ac:picMkLst>
        </pc:picChg>
        <pc:cxnChg chg="add mod">
          <ac:chgData name="박세원" userId="37d35487-82a5-4ea6-942e-621b81807510" providerId="ADAL" clId="{50B8701E-3610-4349-99CD-5375F018D349}" dt="2025-11-24T07:52:58.633" v="867" actId="14100"/>
          <ac:cxnSpMkLst>
            <pc:docMk/>
            <pc:sldMk cId="2726781877" sldId="350"/>
            <ac:cxnSpMk id="9" creationId="{0286CE35-4C6E-7E9E-B5CF-7A03ABAE5C07}"/>
          </ac:cxnSpMkLst>
        </pc:cxnChg>
        <pc:cxnChg chg="add mod">
          <ac:chgData name="박세원" userId="37d35487-82a5-4ea6-942e-621b81807510" providerId="ADAL" clId="{50B8701E-3610-4349-99CD-5375F018D349}" dt="2025-11-24T07:53:26.724" v="907" actId="1038"/>
          <ac:cxnSpMkLst>
            <pc:docMk/>
            <pc:sldMk cId="2726781877" sldId="350"/>
            <ac:cxnSpMk id="15" creationId="{BBBA2234-BE2E-1525-1C98-92747290C51F}"/>
          </ac:cxnSpMkLst>
        </pc:cxnChg>
        <pc:cxnChg chg="add mod">
          <ac:chgData name="박세원" userId="37d35487-82a5-4ea6-942e-621b81807510" providerId="ADAL" clId="{50B8701E-3610-4349-99CD-5375F018D349}" dt="2025-11-24T07:53:32.827" v="909" actId="14100"/>
          <ac:cxnSpMkLst>
            <pc:docMk/>
            <pc:sldMk cId="2726781877" sldId="350"/>
            <ac:cxnSpMk id="18" creationId="{D46A7BBA-C2F5-FFB5-1839-E18F479B7478}"/>
          </ac:cxnSpMkLst>
        </pc:cxnChg>
        <pc:cxnChg chg="add mod">
          <ac:chgData name="박세원" userId="37d35487-82a5-4ea6-942e-621b81807510" providerId="ADAL" clId="{50B8701E-3610-4349-99CD-5375F018D349}" dt="2025-11-24T07:53:29.936" v="908" actId="1076"/>
          <ac:cxnSpMkLst>
            <pc:docMk/>
            <pc:sldMk cId="2726781877" sldId="350"/>
            <ac:cxnSpMk id="21" creationId="{FD04C1DF-58BF-0A6C-90D7-1AA4D247F65D}"/>
          </ac:cxnSpMkLst>
        </pc:cxnChg>
        <pc:cxnChg chg="add mod">
          <ac:chgData name="박세원" userId="37d35487-82a5-4ea6-942e-621b81807510" providerId="ADAL" clId="{50B8701E-3610-4349-99CD-5375F018D349}" dt="2025-11-24T08:01:21.813" v="1038" actId="1076"/>
          <ac:cxnSpMkLst>
            <pc:docMk/>
            <pc:sldMk cId="2726781877" sldId="350"/>
            <ac:cxnSpMk id="27" creationId="{B9AABA73-0848-6D87-5110-46F123FD9637}"/>
          </ac:cxnSpMkLst>
        </pc:cxnChg>
      </pc:sldChg>
      <pc:sldChg chg="addSp delSp modSp add mod">
        <pc:chgData name="박세원" userId="37d35487-82a5-4ea6-942e-621b81807510" providerId="ADAL" clId="{50B8701E-3610-4349-99CD-5375F018D349}" dt="2025-11-25T15:43:07.531" v="11139"/>
        <pc:sldMkLst>
          <pc:docMk/>
          <pc:sldMk cId="3445497997" sldId="351"/>
        </pc:sldMkLst>
        <pc:spChg chg="add mod">
          <ac:chgData name="박세원" userId="37d35487-82a5-4ea6-942e-621b81807510" providerId="ADAL" clId="{50B8701E-3610-4349-99CD-5375F018D349}" dt="2025-11-24T09:13:24.607" v="1557" actId="1076"/>
          <ac:spMkLst>
            <pc:docMk/>
            <pc:sldMk cId="3445497997" sldId="351"/>
            <ac:spMk id="2" creationId="{2B2C9E8A-D4EF-1769-D203-04159D3BDC7C}"/>
          </ac:spMkLst>
        </pc:spChg>
        <pc:spChg chg="add mod">
          <ac:chgData name="박세원" userId="37d35487-82a5-4ea6-942e-621b81807510" providerId="ADAL" clId="{50B8701E-3610-4349-99CD-5375F018D349}" dt="2025-11-24T09:14:01.524" v="1566" actId="207"/>
          <ac:spMkLst>
            <pc:docMk/>
            <pc:sldMk cId="3445497997" sldId="351"/>
            <ac:spMk id="5" creationId="{9029AABC-61FF-B07D-EDE6-92CA89E504F0}"/>
          </ac:spMkLst>
        </pc:spChg>
        <pc:spChg chg="add mod">
          <ac:chgData name="박세원" userId="37d35487-82a5-4ea6-942e-621b81807510" providerId="ADAL" clId="{50B8701E-3610-4349-99CD-5375F018D349}" dt="2025-11-24T09:13:52.065" v="1562"/>
          <ac:spMkLst>
            <pc:docMk/>
            <pc:sldMk cId="3445497997" sldId="351"/>
            <ac:spMk id="7" creationId="{84A5B9E3-89E6-F16F-CD93-CD61270F60B4}"/>
          </ac:spMkLst>
        </pc:spChg>
        <pc:spChg chg="add mod">
          <ac:chgData name="박세원" userId="37d35487-82a5-4ea6-942e-621b81807510" providerId="ADAL" clId="{50B8701E-3610-4349-99CD-5375F018D349}" dt="2025-11-24T09:14:01.524" v="1566" actId="207"/>
          <ac:spMkLst>
            <pc:docMk/>
            <pc:sldMk cId="3445497997" sldId="351"/>
            <ac:spMk id="9" creationId="{CDB12E24-7D37-9B08-CFFA-86EEB33F1051}"/>
          </ac:spMkLst>
        </pc:spChg>
        <pc:graphicFrameChg chg="add mod modGraphic">
          <ac:chgData name="박세원" userId="37d35487-82a5-4ea6-942e-621b81807510" providerId="ADAL" clId="{50B8701E-3610-4349-99CD-5375F018D349}" dt="2025-11-25T15:43:07.531" v="11139"/>
          <ac:graphicFrameMkLst>
            <pc:docMk/>
            <pc:sldMk cId="3445497997" sldId="351"/>
            <ac:graphicFrameMk id="10" creationId="{C1789EAB-CE4C-2F90-C1AE-A02F590E36F8}"/>
          </ac:graphicFrameMkLst>
        </pc:graphicFrameChg>
        <pc:picChg chg="add del">
          <ac:chgData name="박세원" userId="37d35487-82a5-4ea6-942e-621b81807510" providerId="ADAL" clId="{50B8701E-3610-4349-99CD-5375F018D349}" dt="2025-11-24T09:12:02.044" v="1533" actId="478"/>
          <ac:picMkLst>
            <pc:docMk/>
            <pc:sldMk cId="3445497997" sldId="351"/>
            <ac:picMk id="4" creationId="{D522C30E-A5AD-0972-02BD-830D2B787070}"/>
          </ac:picMkLst>
        </pc:picChg>
        <pc:picChg chg="del">
          <ac:chgData name="박세원" userId="37d35487-82a5-4ea6-942e-621b81807510" providerId="ADAL" clId="{50B8701E-3610-4349-99CD-5375F018D349}" dt="2025-11-24T09:12:00.016" v="1531" actId="478"/>
          <ac:picMkLst>
            <pc:docMk/>
            <pc:sldMk cId="3445497997" sldId="351"/>
            <ac:picMk id="6" creationId="{95E5F9F0-BC9B-F37B-FD98-F33A9548C87D}"/>
          </ac:picMkLst>
        </pc:picChg>
        <pc:picChg chg="mod">
          <ac:chgData name="박세원" userId="37d35487-82a5-4ea6-942e-621b81807510" providerId="ADAL" clId="{50B8701E-3610-4349-99CD-5375F018D349}" dt="2025-11-24T09:12:15.654" v="1537" actId="14100"/>
          <ac:picMkLst>
            <pc:docMk/>
            <pc:sldMk cId="3445497997" sldId="351"/>
            <ac:picMk id="8" creationId="{7688CB98-96B0-7F46-03C8-8E503ABDDD72}"/>
          </ac:picMkLst>
        </pc:picChg>
        <pc:picChg chg="add mod">
          <ac:chgData name="박세원" userId="37d35487-82a5-4ea6-942e-621b81807510" providerId="ADAL" clId="{50B8701E-3610-4349-99CD-5375F018D349}" dt="2025-11-24T10:38:25.507" v="1713" actId="1076"/>
          <ac:picMkLst>
            <pc:docMk/>
            <pc:sldMk cId="3445497997" sldId="351"/>
            <ac:picMk id="11" creationId="{C64A8327-3A6A-C5BF-56C8-CE79E687DF8C}"/>
          </ac:picMkLst>
        </pc:picChg>
        <pc:picChg chg="del mod">
          <ac:chgData name="박세원" userId="37d35487-82a5-4ea6-942e-621b81807510" providerId="ADAL" clId="{50B8701E-3610-4349-99CD-5375F018D349}" dt="2025-11-24T10:38:13.591" v="1710" actId="478"/>
          <ac:picMkLst>
            <pc:docMk/>
            <pc:sldMk cId="3445497997" sldId="351"/>
            <ac:picMk id="16" creationId="{BD68CD8E-4085-849E-C49F-1B345F033A70}"/>
          </ac:picMkLst>
        </pc:picChg>
        <pc:picChg chg="del mod">
          <ac:chgData name="박세원" userId="37d35487-82a5-4ea6-942e-621b81807510" providerId="ADAL" clId="{50B8701E-3610-4349-99CD-5375F018D349}" dt="2025-11-24T10:38:14.100" v="1711" actId="478"/>
          <ac:picMkLst>
            <pc:docMk/>
            <pc:sldMk cId="3445497997" sldId="351"/>
            <ac:picMk id="19" creationId="{28719757-D2B8-DBAD-20FE-855836B5300A}"/>
          </ac:picMkLst>
        </pc:picChg>
      </pc:sldChg>
      <pc:sldChg chg="addSp delSp modSp add mod">
        <pc:chgData name="박세원" userId="37d35487-82a5-4ea6-942e-621b81807510" providerId="ADAL" clId="{50B8701E-3610-4349-99CD-5375F018D349}" dt="2025-11-24T10:38:39.507" v="1714" actId="478"/>
        <pc:sldMkLst>
          <pc:docMk/>
          <pc:sldMk cId="3527023306" sldId="352"/>
        </pc:sldMkLst>
        <pc:spChg chg="add mod">
          <ac:chgData name="박세원" userId="37d35487-82a5-4ea6-942e-621b81807510" providerId="ADAL" clId="{50B8701E-3610-4349-99CD-5375F018D349}" dt="2025-11-24T09:15:13.725" v="1579" actId="1076"/>
          <ac:spMkLst>
            <pc:docMk/>
            <pc:sldMk cId="3527023306" sldId="352"/>
            <ac:spMk id="2" creationId="{0BDA6C55-BB97-D71C-1C66-EE16C6F71818}"/>
          </ac:spMkLst>
        </pc:spChg>
        <pc:picChg chg="add mod">
          <ac:chgData name="박세원" userId="37d35487-82a5-4ea6-942e-621b81807510" providerId="ADAL" clId="{50B8701E-3610-4349-99CD-5375F018D349}" dt="2025-11-24T09:15:52.525" v="1589" actId="14100"/>
          <ac:picMkLst>
            <pc:docMk/>
            <pc:sldMk cId="3527023306" sldId="352"/>
            <ac:picMk id="5" creationId="{889B4A10-D7F9-7240-AF6E-B1972AE80F7C}"/>
          </ac:picMkLst>
        </pc:picChg>
        <pc:picChg chg="del">
          <ac:chgData name="박세원" userId="37d35487-82a5-4ea6-942e-621b81807510" providerId="ADAL" clId="{50B8701E-3610-4349-99CD-5375F018D349}" dt="2025-11-24T09:13:36.084" v="1559" actId="478"/>
          <ac:picMkLst>
            <pc:docMk/>
            <pc:sldMk cId="3527023306" sldId="352"/>
            <ac:picMk id="6" creationId="{4A4DF06C-9449-3A6E-A57C-1FF0B34D5232}"/>
          </ac:picMkLst>
        </pc:picChg>
        <pc:picChg chg="del mod">
          <ac:chgData name="박세원" userId="37d35487-82a5-4ea6-942e-621b81807510" providerId="ADAL" clId="{50B8701E-3610-4349-99CD-5375F018D349}" dt="2025-11-24T09:15:25.484" v="1583" actId="478"/>
          <ac:picMkLst>
            <pc:docMk/>
            <pc:sldMk cId="3527023306" sldId="352"/>
            <ac:picMk id="8" creationId="{B50E354D-8311-52DD-4DBF-F7AEFFA1789F}"/>
          </ac:picMkLst>
        </pc:picChg>
        <pc:picChg chg="mod">
          <ac:chgData name="박세원" userId="37d35487-82a5-4ea6-942e-621b81807510" providerId="ADAL" clId="{50B8701E-3610-4349-99CD-5375F018D349}" dt="2025-11-24T09:15:57.408" v="1590" actId="1076"/>
          <ac:picMkLst>
            <pc:docMk/>
            <pc:sldMk cId="3527023306" sldId="352"/>
            <ac:picMk id="16" creationId="{1272AE26-9C53-A0EC-2B1E-40A58236FA22}"/>
          </ac:picMkLst>
        </pc:picChg>
        <pc:picChg chg="del mod">
          <ac:chgData name="박세원" userId="37d35487-82a5-4ea6-942e-621b81807510" providerId="ADAL" clId="{50B8701E-3610-4349-99CD-5375F018D349}" dt="2025-11-24T10:38:39.507" v="1714" actId="478"/>
          <ac:picMkLst>
            <pc:docMk/>
            <pc:sldMk cId="3527023306" sldId="352"/>
            <ac:picMk id="19" creationId="{A60C6E6A-6F5D-506D-EB18-76370D50101A}"/>
          </ac:picMkLst>
        </pc:picChg>
      </pc:sldChg>
      <pc:sldChg chg="addSp delSp modSp add mod ord">
        <pc:chgData name="박세원" userId="37d35487-82a5-4ea6-942e-621b81807510" providerId="ADAL" clId="{50B8701E-3610-4349-99CD-5375F018D349}" dt="2025-11-25T15:45:13.940" v="11167" actId="1076"/>
        <pc:sldMkLst>
          <pc:docMk/>
          <pc:sldMk cId="3991117068" sldId="353"/>
        </pc:sldMkLst>
        <pc:spChg chg="add mod">
          <ac:chgData name="박세원" userId="37d35487-82a5-4ea6-942e-621b81807510" providerId="ADAL" clId="{50B8701E-3610-4349-99CD-5375F018D349}" dt="2025-11-25T15:45:13.940" v="11167" actId="1076"/>
          <ac:spMkLst>
            <pc:docMk/>
            <pc:sldMk cId="3991117068" sldId="353"/>
            <ac:spMk id="7" creationId="{CCFE5911-9F72-0280-4D1A-8A85DC7EAAD6}"/>
          </ac:spMkLst>
        </pc:spChg>
        <pc:spChg chg="add mod">
          <ac:chgData name="박세원" userId="37d35487-82a5-4ea6-942e-621b81807510" providerId="ADAL" clId="{50B8701E-3610-4349-99CD-5375F018D349}" dt="2025-11-24T10:42:47.516" v="1769"/>
          <ac:spMkLst>
            <pc:docMk/>
            <pc:sldMk cId="3991117068" sldId="353"/>
            <ac:spMk id="28" creationId="{5EDD7256-44EB-8772-F41A-B041D9CB63E5}"/>
          </ac:spMkLst>
        </pc:spChg>
        <pc:spChg chg="del mod">
          <ac:chgData name="박세원" userId="37d35487-82a5-4ea6-942e-621b81807510" providerId="ADAL" clId="{50B8701E-3610-4349-99CD-5375F018D349}" dt="2025-11-24T09:22:17.494" v="1606" actId="478"/>
          <ac:spMkLst>
            <pc:docMk/>
            <pc:sldMk cId="3991117068" sldId="353"/>
            <ac:spMk id="169" creationId="{C61B4080-EEFC-4248-3AB2-7F0A40528C88}"/>
          </ac:spMkLst>
        </pc:spChg>
        <pc:picChg chg="add mod">
          <ac:chgData name="박세원" userId="37d35487-82a5-4ea6-942e-621b81807510" providerId="ADAL" clId="{50B8701E-3610-4349-99CD-5375F018D349}" dt="2025-11-24T10:39:22.313" v="1726" actId="1076"/>
          <ac:picMkLst>
            <pc:docMk/>
            <pc:sldMk cId="3991117068" sldId="353"/>
            <ac:picMk id="5" creationId="{8FAF11BE-3983-4714-EADA-E915231DCCD8}"/>
          </ac:picMkLst>
        </pc:picChg>
        <pc:picChg chg="del">
          <ac:chgData name="박세원" userId="37d35487-82a5-4ea6-942e-621b81807510" providerId="ADAL" clId="{50B8701E-3610-4349-99CD-5375F018D349}" dt="2025-11-24T09:21:18.974" v="1602" actId="478"/>
          <ac:picMkLst>
            <pc:docMk/>
            <pc:sldMk cId="3991117068" sldId="353"/>
            <ac:picMk id="6" creationId="{C1062FEB-A8EB-E8FD-B57F-7876722C2869}"/>
          </ac:picMkLst>
        </pc:picChg>
        <pc:picChg chg="del">
          <ac:chgData name="박세원" userId="37d35487-82a5-4ea6-942e-621b81807510" providerId="ADAL" clId="{50B8701E-3610-4349-99CD-5375F018D349}" dt="2025-11-24T09:21:17.781" v="1601" actId="478"/>
          <ac:picMkLst>
            <pc:docMk/>
            <pc:sldMk cId="3991117068" sldId="353"/>
            <ac:picMk id="8" creationId="{577A29B1-F8AD-CBA9-24FA-2B7ABC9CF175}"/>
          </ac:picMkLst>
        </pc:picChg>
        <pc:picChg chg="del">
          <ac:chgData name="박세원" userId="37d35487-82a5-4ea6-942e-621b81807510" providerId="ADAL" clId="{50B8701E-3610-4349-99CD-5375F018D349}" dt="2025-11-24T09:21:17.334" v="1600" actId="478"/>
          <ac:picMkLst>
            <pc:docMk/>
            <pc:sldMk cId="3991117068" sldId="353"/>
            <ac:picMk id="16" creationId="{C11E35EF-73AF-C258-834F-578B0A21F417}"/>
          </ac:picMkLst>
        </pc:picChg>
        <pc:picChg chg="mod">
          <ac:chgData name="박세원" userId="37d35487-82a5-4ea6-942e-621b81807510" providerId="ADAL" clId="{50B8701E-3610-4349-99CD-5375F018D349}" dt="2025-11-24T10:39:19.431" v="1725" actId="14100"/>
          <ac:picMkLst>
            <pc:docMk/>
            <pc:sldMk cId="3991117068" sldId="353"/>
            <ac:picMk id="19" creationId="{A1DD1E3C-0005-54A4-0AE8-43D5B2B14A7B}"/>
          </ac:picMkLst>
        </pc:picChg>
        <pc:cxnChg chg="add mod">
          <ac:chgData name="박세원" userId="37d35487-82a5-4ea6-942e-621b81807510" providerId="ADAL" clId="{50B8701E-3610-4349-99CD-5375F018D349}" dt="2025-11-25T15:45:02.428" v="11155" actId="14100"/>
          <ac:cxnSpMkLst>
            <pc:docMk/>
            <pc:sldMk cId="3991117068" sldId="353"/>
            <ac:cxnSpMk id="2" creationId="{2F50E94D-8EA2-1D62-F8FA-60841D0ACB16}"/>
          </ac:cxnSpMkLst>
        </pc:cxnChg>
        <pc:cxnChg chg="add mod">
          <ac:chgData name="박세원" userId="37d35487-82a5-4ea6-942e-621b81807510" providerId="ADAL" clId="{50B8701E-3610-4349-99CD-5375F018D349}" dt="2025-11-24T10:40:43.362" v="1752" actId="208"/>
          <ac:cxnSpMkLst>
            <pc:docMk/>
            <pc:sldMk cId="3991117068" sldId="353"/>
            <ac:cxnSpMk id="9" creationId="{AEED107A-B22A-BF37-4B9B-7B7F4D1015AE}"/>
          </ac:cxnSpMkLst>
        </pc:cxnChg>
        <pc:cxnChg chg="add mod">
          <ac:chgData name="박세원" userId="37d35487-82a5-4ea6-942e-621b81807510" providerId="ADAL" clId="{50B8701E-3610-4349-99CD-5375F018D349}" dt="2025-11-24T10:40:43.185" v="1751" actId="208"/>
          <ac:cxnSpMkLst>
            <pc:docMk/>
            <pc:sldMk cId="3991117068" sldId="353"/>
            <ac:cxnSpMk id="11" creationId="{6D0C384F-E12B-1CA3-821A-298CBE741291}"/>
          </ac:cxnSpMkLst>
        </pc:cxnChg>
        <pc:cxnChg chg="add mod">
          <ac:chgData name="박세원" userId="37d35487-82a5-4ea6-942e-621b81807510" providerId="ADAL" clId="{50B8701E-3610-4349-99CD-5375F018D349}" dt="2025-11-24T10:40:42.965" v="1750" actId="208"/>
          <ac:cxnSpMkLst>
            <pc:docMk/>
            <pc:sldMk cId="3991117068" sldId="353"/>
            <ac:cxnSpMk id="12" creationId="{74E29D5D-AC7B-7747-275A-0BD4E627D65E}"/>
          </ac:cxnSpMkLst>
        </pc:cxnChg>
        <pc:cxnChg chg="add mod">
          <ac:chgData name="박세원" userId="37d35487-82a5-4ea6-942e-621b81807510" providerId="ADAL" clId="{50B8701E-3610-4349-99CD-5375F018D349}" dt="2025-11-24T10:39:56.126" v="1734" actId="1036"/>
          <ac:cxnSpMkLst>
            <pc:docMk/>
            <pc:sldMk cId="3991117068" sldId="353"/>
            <ac:cxnSpMk id="13" creationId="{2D19B6A0-0104-33D4-1522-A90E6AB9B3CB}"/>
          </ac:cxnSpMkLst>
        </pc:cxnChg>
        <pc:cxnChg chg="add mod">
          <ac:chgData name="박세원" userId="37d35487-82a5-4ea6-942e-621b81807510" providerId="ADAL" clId="{50B8701E-3610-4349-99CD-5375F018D349}" dt="2025-11-24T10:40:52.472" v="1753" actId="208"/>
          <ac:cxnSpMkLst>
            <pc:docMk/>
            <pc:sldMk cId="3991117068" sldId="353"/>
            <ac:cxnSpMk id="14" creationId="{D1D16E8E-C1E1-B363-5627-EBB2D6947ADB}"/>
          </ac:cxnSpMkLst>
        </pc:cxnChg>
        <pc:cxnChg chg="add mod">
          <ac:chgData name="박세원" userId="37d35487-82a5-4ea6-942e-621b81807510" providerId="ADAL" clId="{50B8701E-3610-4349-99CD-5375F018D349}" dt="2025-11-24T10:40:10.704" v="1738" actId="1076"/>
          <ac:cxnSpMkLst>
            <pc:docMk/>
            <pc:sldMk cId="3991117068" sldId="353"/>
            <ac:cxnSpMk id="22" creationId="{7619B714-BEB2-C46F-C4FB-F7A2FC931E0E}"/>
          </ac:cxnSpMkLst>
        </pc:cxnChg>
        <pc:cxnChg chg="add mod">
          <ac:chgData name="박세원" userId="37d35487-82a5-4ea6-942e-621b81807510" providerId="ADAL" clId="{50B8701E-3610-4349-99CD-5375F018D349}" dt="2025-11-24T10:40:16.794" v="1743" actId="1076"/>
          <ac:cxnSpMkLst>
            <pc:docMk/>
            <pc:sldMk cId="3991117068" sldId="353"/>
            <ac:cxnSpMk id="24" creationId="{80EB104A-8250-15D4-EDF4-22FD3776447D}"/>
          </ac:cxnSpMkLst>
        </pc:cxnChg>
        <pc:cxnChg chg="add mod">
          <ac:chgData name="박세원" userId="37d35487-82a5-4ea6-942e-621b81807510" providerId="ADAL" clId="{50B8701E-3610-4349-99CD-5375F018D349}" dt="2025-11-24T10:40:19.518" v="1744" actId="1076"/>
          <ac:cxnSpMkLst>
            <pc:docMk/>
            <pc:sldMk cId="3991117068" sldId="353"/>
            <ac:cxnSpMk id="25" creationId="{4F7E3F4B-5BEC-E85F-6E25-2C57BFEAA2BC}"/>
          </ac:cxnSpMkLst>
        </pc:cxnChg>
        <pc:cxnChg chg="add mod">
          <ac:chgData name="박세원" userId="37d35487-82a5-4ea6-942e-621b81807510" providerId="ADAL" clId="{50B8701E-3610-4349-99CD-5375F018D349}" dt="2025-11-24T10:40:22.103" v="1745" actId="1076"/>
          <ac:cxnSpMkLst>
            <pc:docMk/>
            <pc:sldMk cId="3991117068" sldId="353"/>
            <ac:cxnSpMk id="26" creationId="{5E90C06F-AB63-2F05-92AE-7F2E11B18A7D}"/>
          </ac:cxnSpMkLst>
        </pc:cxnChg>
        <pc:cxnChg chg="add mod">
          <ac:chgData name="박세원" userId="37d35487-82a5-4ea6-942e-621b81807510" providerId="ADAL" clId="{50B8701E-3610-4349-99CD-5375F018D349}" dt="2025-11-24T10:40:55.869" v="1754" actId="208"/>
          <ac:cxnSpMkLst>
            <pc:docMk/>
            <pc:sldMk cId="3991117068" sldId="353"/>
            <ac:cxnSpMk id="27" creationId="{592E5984-B84F-A1E4-A258-970380DC46FF}"/>
          </ac:cxnSpMkLst>
        </pc:cxnChg>
      </pc:sldChg>
      <pc:sldChg chg="add del">
        <pc:chgData name="박세원" userId="37d35487-82a5-4ea6-942e-621b81807510" providerId="ADAL" clId="{50B8701E-3610-4349-99CD-5375F018D349}" dt="2025-11-24T10:33:55.145" v="1628" actId="47"/>
        <pc:sldMkLst>
          <pc:docMk/>
          <pc:sldMk cId="651879923" sldId="354"/>
        </pc:sldMkLst>
      </pc:sldChg>
      <pc:sldChg chg="delSp add del mod">
        <pc:chgData name="박세원" userId="37d35487-82a5-4ea6-942e-621b81807510" providerId="ADAL" clId="{50B8701E-3610-4349-99CD-5375F018D349}" dt="2025-11-24T10:46:28.420" v="1806" actId="47"/>
        <pc:sldMkLst>
          <pc:docMk/>
          <pc:sldMk cId="2347756848" sldId="355"/>
        </pc:sldMkLst>
        <pc:picChg chg="del">
          <ac:chgData name="박세원" userId="37d35487-82a5-4ea6-942e-621b81807510" providerId="ADAL" clId="{50B8701E-3610-4349-99CD-5375F018D349}" dt="2025-11-24T09:21:11.608" v="1598" actId="478"/>
          <ac:picMkLst>
            <pc:docMk/>
            <pc:sldMk cId="2347756848" sldId="355"/>
            <ac:picMk id="19" creationId="{818C26B5-57AC-8011-E16D-699E19D400D3}"/>
          </ac:picMkLst>
        </pc:picChg>
      </pc:sldChg>
      <pc:sldChg chg="addSp modSp add del mod">
        <pc:chgData name="박세원" userId="37d35487-82a5-4ea6-942e-621b81807510" providerId="ADAL" clId="{50B8701E-3610-4349-99CD-5375F018D349}" dt="2025-11-24T10:41:33.104" v="1757" actId="47"/>
        <pc:sldMkLst>
          <pc:docMk/>
          <pc:sldMk cId="577892975" sldId="356"/>
        </pc:sldMkLst>
        <pc:cxnChg chg="add mod">
          <ac:chgData name="박세원" userId="37d35487-82a5-4ea6-942e-621b81807510" providerId="ADAL" clId="{50B8701E-3610-4349-99CD-5375F018D349}" dt="2025-11-24T10:35:23.344" v="1640" actId="1076"/>
          <ac:cxnSpMkLst>
            <pc:docMk/>
            <pc:sldMk cId="577892975" sldId="356"/>
            <ac:cxnSpMk id="2" creationId="{BED59DE9-5DAB-5609-5992-E6B752747861}"/>
          </ac:cxnSpMkLst>
        </pc:cxnChg>
      </pc:sldChg>
      <pc:sldChg chg="addSp delSp modSp add mod ord">
        <pc:chgData name="박세원" userId="37d35487-82a5-4ea6-942e-621b81807510" providerId="ADAL" clId="{50B8701E-3610-4349-99CD-5375F018D349}" dt="2025-11-24T10:59:50.616" v="1911" actId="20577"/>
        <pc:sldMkLst>
          <pc:docMk/>
          <pc:sldMk cId="577053468" sldId="357"/>
        </pc:sldMkLst>
        <pc:spChg chg="add mod">
          <ac:chgData name="박세원" userId="37d35487-82a5-4ea6-942e-621b81807510" providerId="ADAL" clId="{50B8701E-3610-4349-99CD-5375F018D349}" dt="2025-11-24T10:43:00.832" v="1771" actId="1076"/>
          <ac:spMkLst>
            <pc:docMk/>
            <pc:sldMk cId="577053468" sldId="357"/>
            <ac:spMk id="7" creationId="{C44C897D-1367-6697-5696-184D82AB861D}"/>
          </ac:spMkLst>
        </pc:spChg>
        <pc:spChg chg="mod">
          <ac:chgData name="박세원" userId="37d35487-82a5-4ea6-942e-621b81807510" providerId="ADAL" clId="{50B8701E-3610-4349-99CD-5375F018D349}" dt="2025-11-24T10:59:50.616" v="1911" actId="20577"/>
          <ac:spMkLst>
            <pc:docMk/>
            <pc:sldMk cId="577053468" sldId="357"/>
            <ac:spMk id="170" creationId="{48FB1579-D730-BC86-AEEC-09F38D69118A}"/>
          </ac:spMkLst>
        </pc:spChg>
        <pc:graphicFrameChg chg="add mod modGraphic">
          <ac:chgData name="박세원" userId="37d35487-82a5-4ea6-942e-621b81807510" providerId="ADAL" clId="{50B8701E-3610-4349-99CD-5375F018D349}" dt="2025-11-24T10:47:03.650" v="1808" actId="207"/>
          <ac:graphicFrameMkLst>
            <pc:docMk/>
            <pc:sldMk cId="577053468" sldId="357"/>
            <ac:graphicFrameMk id="28" creationId="{9D850468-6F76-30B7-A71E-0D3011D81F93}"/>
          </ac:graphicFrameMkLst>
        </pc:graphicFrameChg>
        <pc:picChg chg="del">
          <ac:chgData name="박세원" userId="37d35487-82a5-4ea6-942e-621b81807510" providerId="ADAL" clId="{50B8701E-3610-4349-99CD-5375F018D349}" dt="2025-11-24T10:35:09.876" v="1635" actId="478"/>
          <ac:picMkLst>
            <pc:docMk/>
            <pc:sldMk cId="577053468" sldId="357"/>
            <ac:picMk id="4" creationId="{A9C47906-4AB1-4283-7719-E94C83C1FF24}"/>
          </ac:picMkLst>
        </pc:picChg>
        <pc:picChg chg="del">
          <ac:chgData name="박세원" userId="37d35487-82a5-4ea6-942e-621b81807510" providerId="ADAL" clId="{50B8701E-3610-4349-99CD-5375F018D349}" dt="2025-11-24T10:35:13.192" v="1638" actId="478"/>
          <ac:picMkLst>
            <pc:docMk/>
            <pc:sldMk cId="577053468" sldId="357"/>
            <ac:picMk id="5" creationId="{9194D549-10B9-3FF2-D182-F1EA82F84E86}"/>
          </ac:picMkLst>
        </pc:picChg>
        <pc:picChg chg="add mod">
          <ac:chgData name="박세원" userId="37d35487-82a5-4ea6-942e-621b81807510" providerId="ADAL" clId="{50B8701E-3610-4349-99CD-5375F018D349}" dt="2025-11-24T10:35:12.193" v="1637" actId="1076"/>
          <ac:picMkLst>
            <pc:docMk/>
            <pc:sldMk cId="577053468" sldId="357"/>
            <ac:picMk id="6" creationId="{B31032F6-0001-8711-B400-CE8A97B9EDDF}"/>
          </ac:picMkLst>
        </pc:picChg>
        <pc:picChg chg="add mod">
          <ac:chgData name="박세원" userId="37d35487-82a5-4ea6-942e-621b81807510" providerId="ADAL" clId="{50B8701E-3610-4349-99CD-5375F018D349}" dt="2025-11-24T10:43:23.271" v="1774" actId="1076"/>
          <ac:picMkLst>
            <pc:docMk/>
            <pc:sldMk cId="577053468" sldId="357"/>
            <ac:picMk id="10" creationId="{7D5B6120-5093-26D1-EE80-5D0C8F28C809}"/>
          </ac:picMkLst>
        </pc:picChg>
        <pc:picChg chg="del">
          <ac:chgData name="박세원" userId="37d35487-82a5-4ea6-942e-621b81807510" providerId="ADAL" clId="{50B8701E-3610-4349-99CD-5375F018D349}" dt="2025-11-24T10:41:36.277" v="1758" actId="478"/>
          <ac:picMkLst>
            <pc:docMk/>
            <pc:sldMk cId="577053468" sldId="357"/>
            <ac:picMk id="19" creationId="{1E1E0F65-8436-D138-0E47-C8D778A014B4}"/>
          </ac:picMkLst>
        </pc:picChg>
        <pc:picChg chg="add mod">
          <ac:chgData name="박세원" userId="37d35487-82a5-4ea6-942e-621b81807510" providerId="ADAL" clId="{50B8701E-3610-4349-99CD-5375F018D349}" dt="2025-11-24T10:48:21.394" v="1813" actId="1076"/>
          <ac:picMkLst>
            <pc:docMk/>
            <pc:sldMk cId="577053468" sldId="357"/>
            <ac:picMk id="30" creationId="{F32AFC80-570A-4559-0404-AC060DC16D85}"/>
          </ac:picMkLst>
        </pc:picChg>
        <pc:cxnChg chg="del">
          <ac:chgData name="박세원" userId="37d35487-82a5-4ea6-942e-621b81807510" providerId="ADAL" clId="{50B8701E-3610-4349-99CD-5375F018D349}" dt="2025-11-24T10:41:38.225" v="1759" actId="478"/>
          <ac:cxnSpMkLst>
            <pc:docMk/>
            <pc:sldMk cId="577053468" sldId="357"/>
            <ac:cxnSpMk id="9" creationId="{A369A4B4-F7C6-D3F8-D10F-4708626C9D2B}"/>
          </ac:cxnSpMkLst>
        </pc:cxnChg>
        <pc:cxnChg chg="del">
          <ac:chgData name="박세원" userId="37d35487-82a5-4ea6-942e-621b81807510" providerId="ADAL" clId="{50B8701E-3610-4349-99CD-5375F018D349}" dt="2025-11-24T10:41:38.225" v="1759" actId="478"/>
          <ac:cxnSpMkLst>
            <pc:docMk/>
            <pc:sldMk cId="577053468" sldId="357"/>
            <ac:cxnSpMk id="11" creationId="{EC2EBD56-6332-2C4E-1A78-0F999F9CB20C}"/>
          </ac:cxnSpMkLst>
        </pc:cxnChg>
        <pc:cxnChg chg="del">
          <ac:chgData name="박세원" userId="37d35487-82a5-4ea6-942e-621b81807510" providerId="ADAL" clId="{50B8701E-3610-4349-99CD-5375F018D349}" dt="2025-11-24T10:41:38.225" v="1759" actId="478"/>
          <ac:cxnSpMkLst>
            <pc:docMk/>
            <pc:sldMk cId="577053468" sldId="357"/>
            <ac:cxnSpMk id="12" creationId="{50BA0DB0-8DB5-D927-9644-54AE8282D2A3}"/>
          </ac:cxnSpMkLst>
        </pc:cxnChg>
        <pc:cxnChg chg="del">
          <ac:chgData name="박세원" userId="37d35487-82a5-4ea6-942e-621b81807510" providerId="ADAL" clId="{50B8701E-3610-4349-99CD-5375F018D349}" dt="2025-11-24T10:41:38.225" v="1759" actId="478"/>
          <ac:cxnSpMkLst>
            <pc:docMk/>
            <pc:sldMk cId="577053468" sldId="357"/>
            <ac:cxnSpMk id="13" creationId="{E9CD55FD-A462-F3BA-25ED-BB7BC6A6F587}"/>
          </ac:cxnSpMkLst>
        </pc:cxnChg>
        <pc:cxnChg chg="del">
          <ac:chgData name="박세원" userId="37d35487-82a5-4ea6-942e-621b81807510" providerId="ADAL" clId="{50B8701E-3610-4349-99CD-5375F018D349}" dt="2025-11-24T10:41:38.225" v="1759" actId="478"/>
          <ac:cxnSpMkLst>
            <pc:docMk/>
            <pc:sldMk cId="577053468" sldId="357"/>
            <ac:cxnSpMk id="14" creationId="{662770DB-D61D-F290-72A2-049A10FE88DD}"/>
          </ac:cxnSpMkLst>
        </pc:cxnChg>
        <pc:cxnChg chg="add mod">
          <ac:chgData name="박세원" userId="37d35487-82a5-4ea6-942e-621b81807510" providerId="ADAL" clId="{50B8701E-3610-4349-99CD-5375F018D349}" dt="2025-11-24T10:44:32.884" v="1795" actId="14100"/>
          <ac:cxnSpMkLst>
            <pc:docMk/>
            <pc:sldMk cId="577053468" sldId="357"/>
            <ac:cxnSpMk id="16" creationId="{2A767866-377C-A352-C454-F681CB7D1F43}"/>
          </ac:cxnSpMkLst>
        </pc:cxnChg>
        <pc:cxnChg chg="add mod">
          <ac:chgData name="박세원" userId="37d35487-82a5-4ea6-942e-621b81807510" providerId="ADAL" clId="{50B8701E-3610-4349-99CD-5375F018D349}" dt="2025-11-24T10:44:04.975" v="1785" actId="14100"/>
          <ac:cxnSpMkLst>
            <pc:docMk/>
            <pc:sldMk cId="577053468" sldId="357"/>
            <ac:cxnSpMk id="18" creationId="{9407719A-E051-C018-71B9-1351F68743BB}"/>
          </ac:cxnSpMkLst>
        </pc:cxnChg>
        <pc:cxnChg chg="add mod">
          <ac:chgData name="박세원" userId="37d35487-82a5-4ea6-942e-621b81807510" providerId="ADAL" clId="{50B8701E-3610-4349-99CD-5375F018D349}" dt="2025-11-24T10:44:16.085" v="1788" actId="14100"/>
          <ac:cxnSpMkLst>
            <pc:docMk/>
            <pc:sldMk cId="577053468" sldId="357"/>
            <ac:cxnSpMk id="21" creationId="{2671983B-2881-2DC6-FA44-182FB6D1010D}"/>
          </ac:cxnSpMkLst>
        </pc:cxnChg>
        <pc:cxnChg chg="add mod">
          <ac:chgData name="박세원" userId="37d35487-82a5-4ea6-942e-621b81807510" providerId="ADAL" clId="{50B8701E-3610-4349-99CD-5375F018D349}" dt="2025-11-24T10:44:23.093" v="1791" actId="14100"/>
          <ac:cxnSpMkLst>
            <pc:docMk/>
            <pc:sldMk cId="577053468" sldId="357"/>
            <ac:cxnSpMk id="23" creationId="{202B91C0-B19F-68AB-70DB-7872F432BBEF}"/>
          </ac:cxnSpMkLst>
        </pc:cxnChg>
        <pc:cxnChg chg="add mod">
          <ac:chgData name="박세원" userId="37d35487-82a5-4ea6-942e-621b81807510" providerId="ADAL" clId="{50B8701E-3610-4349-99CD-5375F018D349}" dt="2025-11-24T10:44:29.347" v="1794" actId="14100"/>
          <ac:cxnSpMkLst>
            <pc:docMk/>
            <pc:sldMk cId="577053468" sldId="357"/>
            <ac:cxnSpMk id="25" creationId="{FC1DFDB6-D86D-6D96-C91D-D9CEE987A68B}"/>
          </ac:cxnSpMkLst>
        </pc:cxnChg>
      </pc:sldChg>
      <pc:sldChg chg="add del">
        <pc:chgData name="박세원" userId="37d35487-82a5-4ea6-942e-621b81807510" providerId="ADAL" clId="{50B8701E-3610-4349-99CD-5375F018D349}" dt="2025-11-24T10:41:46.281" v="1763" actId="47"/>
        <pc:sldMkLst>
          <pc:docMk/>
          <pc:sldMk cId="3637186804" sldId="358"/>
        </pc:sldMkLst>
      </pc:sldChg>
      <pc:sldChg chg="add del">
        <pc:chgData name="박세원" userId="37d35487-82a5-4ea6-942e-621b81807510" providerId="ADAL" clId="{50B8701E-3610-4349-99CD-5375F018D349}" dt="2025-11-24T10:41:46.897" v="1764" actId="47"/>
        <pc:sldMkLst>
          <pc:docMk/>
          <pc:sldMk cId="905942807" sldId="359"/>
        </pc:sldMkLst>
      </pc:sldChg>
      <pc:sldChg chg="add del">
        <pc:chgData name="박세원" userId="37d35487-82a5-4ea6-942e-621b81807510" providerId="ADAL" clId="{50B8701E-3610-4349-99CD-5375F018D349}" dt="2025-11-24T10:41:47.955" v="1765" actId="47"/>
        <pc:sldMkLst>
          <pc:docMk/>
          <pc:sldMk cId="1201851940" sldId="360"/>
        </pc:sldMkLst>
      </pc:sldChg>
      <pc:sldChg chg="addSp delSp modSp add mod">
        <pc:chgData name="박세원" userId="37d35487-82a5-4ea6-942e-621b81807510" providerId="ADAL" clId="{50B8701E-3610-4349-99CD-5375F018D349}" dt="2025-11-24T11:05:42.902" v="2008" actId="14100"/>
        <pc:sldMkLst>
          <pc:docMk/>
          <pc:sldMk cId="659346957" sldId="361"/>
        </pc:sldMkLst>
        <pc:spChg chg="add mod">
          <ac:chgData name="박세원" userId="37d35487-82a5-4ea6-942e-621b81807510" providerId="ADAL" clId="{50B8701E-3610-4349-99CD-5375F018D349}" dt="2025-11-24T10:48:49.159" v="1814"/>
          <ac:spMkLst>
            <pc:docMk/>
            <pc:sldMk cId="659346957" sldId="361"/>
            <ac:spMk id="2" creationId="{37FA3E50-2868-77E5-F3D0-24A9690B3F45}"/>
          </ac:spMkLst>
        </pc:spChg>
        <pc:spChg chg="mod">
          <ac:chgData name="박세원" userId="37d35487-82a5-4ea6-942e-621b81807510" providerId="ADAL" clId="{50B8701E-3610-4349-99CD-5375F018D349}" dt="2025-11-24T10:59:56.932" v="1917" actId="20577"/>
          <ac:spMkLst>
            <pc:docMk/>
            <pc:sldMk cId="659346957" sldId="361"/>
            <ac:spMk id="170" creationId="{8CBBFB0B-BD2C-DCF0-5617-0EC06914D32B}"/>
          </ac:spMkLst>
        </pc:spChg>
        <pc:picChg chg="add del mod">
          <ac:chgData name="박세원" userId="37d35487-82a5-4ea6-942e-621b81807510" providerId="ADAL" clId="{50B8701E-3610-4349-99CD-5375F018D349}" dt="2025-11-24T11:02:24.258" v="1958" actId="478"/>
          <ac:picMkLst>
            <pc:docMk/>
            <pc:sldMk cId="659346957" sldId="361"/>
            <ac:picMk id="5" creationId="{0ED1CD78-846E-F5C5-C6DF-C9EDD18DAA41}"/>
          </ac:picMkLst>
        </pc:picChg>
        <pc:picChg chg="add mod">
          <ac:chgData name="박세원" userId="37d35487-82a5-4ea6-942e-621b81807510" providerId="ADAL" clId="{50B8701E-3610-4349-99CD-5375F018D349}" dt="2025-11-24T10:51:08.624" v="1830" actId="1076"/>
          <ac:picMkLst>
            <pc:docMk/>
            <pc:sldMk cId="659346957" sldId="361"/>
            <ac:picMk id="8" creationId="{1AF47E62-CC9D-1BA0-A909-582EC562F5B2}"/>
          </ac:picMkLst>
        </pc:picChg>
        <pc:picChg chg="add del">
          <ac:chgData name="박세원" userId="37d35487-82a5-4ea6-942e-621b81807510" providerId="ADAL" clId="{50B8701E-3610-4349-99CD-5375F018D349}" dt="2025-11-24T10:50:57.933" v="1824" actId="22"/>
          <ac:picMkLst>
            <pc:docMk/>
            <pc:sldMk cId="659346957" sldId="361"/>
            <ac:picMk id="10" creationId="{C261BC0A-355B-2729-9E93-1B184B1CA937}"/>
          </ac:picMkLst>
        </pc:picChg>
        <pc:picChg chg="add mod">
          <ac:chgData name="박세원" userId="37d35487-82a5-4ea6-942e-621b81807510" providerId="ADAL" clId="{50B8701E-3610-4349-99CD-5375F018D349}" dt="2025-11-24T10:51:06.915" v="1828" actId="1076"/>
          <ac:picMkLst>
            <pc:docMk/>
            <pc:sldMk cId="659346957" sldId="361"/>
            <ac:picMk id="12" creationId="{60F0F299-EB68-BD11-8588-D3E00BA37D24}"/>
          </ac:picMkLst>
        </pc:picChg>
        <pc:picChg chg="add mod ord">
          <ac:chgData name="박세원" userId="37d35487-82a5-4ea6-942e-621b81807510" providerId="ADAL" clId="{50B8701E-3610-4349-99CD-5375F018D349}" dt="2025-11-24T11:02:27.449" v="1959" actId="167"/>
          <ac:picMkLst>
            <pc:docMk/>
            <pc:sldMk cId="659346957" sldId="361"/>
            <ac:picMk id="15" creationId="{218644B7-5EEE-8F69-390A-50495F82BFBD}"/>
          </ac:picMkLst>
        </pc:picChg>
        <pc:cxnChg chg="add mod">
          <ac:chgData name="박세원" userId="37d35487-82a5-4ea6-942e-621b81807510" providerId="ADAL" clId="{50B8701E-3610-4349-99CD-5375F018D349}" dt="2025-11-24T11:05:42.902" v="2008" actId="14100"/>
          <ac:cxnSpMkLst>
            <pc:docMk/>
            <pc:sldMk cId="659346957" sldId="361"/>
            <ac:cxnSpMk id="14" creationId="{5626529E-F667-D0F5-F45B-841D0BE06914}"/>
          </ac:cxnSpMkLst>
        </pc:cxnChg>
      </pc:sldChg>
      <pc:sldChg chg="addSp delSp modSp add mod ord">
        <pc:chgData name="박세원" userId="37d35487-82a5-4ea6-942e-621b81807510" providerId="ADAL" clId="{50B8701E-3610-4349-99CD-5375F018D349}" dt="2025-11-24T11:02:20.517" v="1957" actId="167"/>
        <pc:sldMkLst>
          <pc:docMk/>
          <pc:sldMk cId="3799174312" sldId="362"/>
        </pc:sldMkLst>
        <pc:spChg chg="add mod">
          <ac:chgData name="박세원" userId="37d35487-82a5-4ea6-942e-621b81807510" providerId="ADAL" clId="{50B8701E-3610-4349-99CD-5375F018D349}" dt="2025-11-24T10:48:49.914" v="1815"/>
          <ac:spMkLst>
            <pc:docMk/>
            <pc:sldMk cId="3799174312" sldId="362"/>
            <ac:spMk id="2" creationId="{7ED836BE-ACE9-9AB1-D90A-D14D99B44955}"/>
          </ac:spMkLst>
        </pc:spChg>
        <pc:spChg chg="mod">
          <ac:chgData name="박세원" userId="37d35487-82a5-4ea6-942e-621b81807510" providerId="ADAL" clId="{50B8701E-3610-4349-99CD-5375F018D349}" dt="2025-11-24T10:59:53.964" v="1914" actId="20577"/>
          <ac:spMkLst>
            <pc:docMk/>
            <pc:sldMk cId="3799174312" sldId="362"/>
            <ac:spMk id="170" creationId="{D593EE29-5A1E-FB85-40BD-AA2A922B8B7F}"/>
          </ac:spMkLst>
        </pc:spChg>
        <pc:picChg chg="add del mod">
          <ac:chgData name="박세원" userId="37d35487-82a5-4ea6-942e-621b81807510" providerId="ADAL" clId="{50B8701E-3610-4349-99CD-5375F018D349}" dt="2025-11-24T10:52:57.566" v="1839" actId="478"/>
          <ac:picMkLst>
            <pc:docMk/>
            <pc:sldMk cId="3799174312" sldId="362"/>
            <ac:picMk id="5" creationId="{C79F337E-5481-A38D-306A-1E3A804D74DD}"/>
          </ac:picMkLst>
        </pc:picChg>
        <pc:picChg chg="add mod">
          <ac:chgData name="박세원" userId="37d35487-82a5-4ea6-942e-621b81807510" providerId="ADAL" clId="{50B8701E-3610-4349-99CD-5375F018D349}" dt="2025-11-24T10:52:32.565" v="1835"/>
          <ac:picMkLst>
            <pc:docMk/>
            <pc:sldMk cId="3799174312" sldId="362"/>
            <ac:picMk id="7" creationId="{B5F36F4D-3A9C-3F1B-9192-72AA2C29A74E}"/>
          </ac:picMkLst>
        </pc:picChg>
        <pc:picChg chg="add del mod">
          <ac:chgData name="박세원" userId="37d35487-82a5-4ea6-942e-621b81807510" providerId="ADAL" clId="{50B8701E-3610-4349-99CD-5375F018D349}" dt="2025-11-24T11:02:15.414" v="1956" actId="478"/>
          <ac:picMkLst>
            <pc:docMk/>
            <pc:sldMk cId="3799174312" sldId="362"/>
            <ac:picMk id="8" creationId="{891CEDA5-2C12-9552-4C62-6B910D089A56}"/>
          </ac:picMkLst>
        </pc:picChg>
        <pc:picChg chg="add del mod">
          <ac:chgData name="박세원" userId="37d35487-82a5-4ea6-942e-621b81807510" providerId="ADAL" clId="{50B8701E-3610-4349-99CD-5375F018D349}" dt="2025-11-24T10:54:35.749" v="1852" actId="21"/>
          <ac:picMkLst>
            <pc:docMk/>
            <pc:sldMk cId="3799174312" sldId="362"/>
            <ac:picMk id="17" creationId="{1DD45DFC-5F56-1E36-A7DF-540D1C1AE67F}"/>
          </ac:picMkLst>
        </pc:picChg>
        <pc:picChg chg="add mod ord">
          <ac:chgData name="박세원" userId="37d35487-82a5-4ea6-942e-621b81807510" providerId="ADAL" clId="{50B8701E-3610-4349-99CD-5375F018D349}" dt="2025-11-24T11:02:20.517" v="1957" actId="167"/>
          <ac:picMkLst>
            <pc:docMk/>
            <pc:sldMk cId="3799174312" sldId="362"/>
            <ac:picMk id="18" creationId="{303DFDF3-8834-EECF-F9B7-C3F2C9BBFE4A}"/>
          </ac:picMkLst>
        </pc:picChg>
        <pc:cxnChg chg="add mod">
          <ac:chgData name="박세원" userId="37d35487-82a5-4ea6-942e-621b81807510" providerId="ADAL" clId="{50B8701E-3610-4349-99CD-5375F018D349}" dt="2025-11-24T10:53:05.742" v="1841" actId="14100"/>
          <ac:cxnSpMkLst>
            <pc:docMk/>
            <pc:sldMk cId="3799174312" sldId="362"/>
            <ac:cxnSpMk id="9" creationId="{D3732F54-FA11-CE0B-0BA9-2522C23E67C4}"/>
          </ac:cxnSpMkLst>
        </pc:cxnChg>
        <pc:cxnChg chg="add mod">
          <ac:chgData name="박세원" userId="37d35487-82a5-4ea6-942e-621b81807510" providerId="ADAL" clId="{50B8701E-3610-4349-99CD-5375F018D349}" dt="2025-11-24T10:53:31.509" v="1848" actId="208"/>
          <ac:cxnSpMkLst>
            <pc:docMk/>
            <pc:sldMk cId="3799174312" sldId="362"/>
            <ac:cxnSpMk id="11" creationId="{F542DADD-70E2-F994-5778-1ED0E1352744}"/>
          </ac:cxnSpMkLst>
        </pc:cxnChg>
        <pc:cxnChg chg="add mod">
          <ac:chgData name="박세원" userId="37d35487-82a5-4ea6-942e-621b81807510" providerId="ADAL" clId="{50B8701E-3610-4349-99CD-5375F018D349}" dt="2025-11-24T10:53:38.925" v="1849" actId="208"/>
          <ac:cxnSpMkLst>
            <pc:docMk/>
            <pc:sldMk cId="3799174312" sldId="362"/>
            <ac:cxnSpMk id="13" creationId="{03B620B8-7E86-DA5C-BB15-F9C32B0F2665}"/>
          </ac:cxnSpMkLst>
        </pc:cxnChg>
      </pc:sldChg>
      <pc:sldChg chg="addSp delSp modSp add mod">
        <pc:chgData name="박세원" userId="37d35487-82a5-4ea6-942e-621b81807510" providerId="ADAL" clId="{50B8701E-3610-4349-99CD-5375F018D349}" dt="2025-11-24T11:06:39.994" v="2015" actId="14100"/>
        <pc:sldMkLst>
          <pc:docMk/>
          <pc:sldMk cId="2024342186" sldId="363"/>
        </pc:sldMkLst>
        <pc:spChg chg="add mod">
          <ac:chgData name="박세원" userId="37d35487-82a5-4ea6-942e-621b81807510" providerId="ADAL" clId="{50B8701E-3610-4349-99CD-5375F018D349}" dt="2025-11-24T10:48:50.596" v="1816"/>
          <ac:spMkLst>
            <pc:docMk/>
            <pc:sldMk cId="2024342186" sldId="363"/>
            <ac:spMk id="2" creationId="{BB21A75B-346E-BF4E-F126-8C347C2AD72C}"/>
          </ac:spMkLst>
        </pc:spChg>
        <pc:spChg chg="add mod">
          <ac:chgData name="박세원" userId="37d35487-82a5-4ea6-942e-621b81807510" providerId="ADAL" clId="{50B8701E-3610-4349-99CD-5375F018D349}" dt="2025-11-24T10:57:27.352" v="1908" actId="20577"/>
          <ac:spMkLst>
            <pc:docMk/>
            <pc:sldMk cId="2024342186" sldId="363"/>
            <ac:spMk id="16" creationId="{539840C9-956A-A8F2-4604-68515C97FB4F}"/>
          </ac:spMkLst>
        </pc:spChg>
        <pc:spChg chg="mod">
          <ac:chgData name="박세원" userId="37d35487-82a5-4ea6-942e-621b81807510" providerId="ADAL" clId="{50B8701E-3610-4349-99CD-5375F018D349}" dt="2025-11-24T11:00:00.030" v="1920" actId="20577"/>
          <ac:spMkLst>
            <pc:docMk/>
            <pc:sldMk cId="2024342186" sldId="363"/>
            <ac:spMk id="170" creationId="{21CC6877-F25A-1A6F-C5B5-0A7FDAF4BE22}"/>
          </ac:spMkLst>
        </pc:spChg>
        <pc:picChg chg="add mod">
          <ac:chgData name="박세원" userId="37d35487-82a5-4ea6-942e-621b81807510" providerId="ADAL" clId="{50B8701E-3610-4349-99CD-5375F018D349}" dt="2025-11-24T10:54:40.177" v="1854"/>
          <ac:picMkLst>
            <pc:docMk/>
            <pc:sldMk cId="2024342186" sldId="363"/>
            <ac:picMk id="4" creationId="{7C8C8A83-3641-C771-838D-B4DAD34A04B2}"/>
          </ac:picMkLst>
        </pc:picChg>
        <pc:picChg chg="add mod modCrop">
          <ac:chgData name="박세원" userId="37d35487-82a5-4ea6-942e-621b81807510" providerId="ADAL" clId="{50B8701E-3610-4349-99CD-5375F018D349}" dt="2025-11-24T11:02:02.273" v="1953" actId="732"/>
          <ac:picMkLst>
            <pc:docMk/>
            <pc:sldMk cId="2024342186" sldId="363"/>
            <ac:picMk id="5" creationId="{8552AC5F-8C8D-9446-0FE3-076C3F5BAFF9}"/>
          </ac:picMkLst>
        </pc:picChg>
        <pc:picChg chg="add mod">
          <ac:chgData name="박세원" userId="37d35487-82a5-4ea6-942e-621b81807510" providerId="ADAL" clId="{50B8701E-3610-4349-99CD-5375F018D349}" dt="2025-11-24T10:54:36.884" v="1853"/>
          <ac:picMkLst>
            <pc:docMk/>
            <pc:sldMk cId="2024342186" sldId="363"/>
            <ac:picMk id="17" creationId="{1DD45DFC-5F56-1E36-A7DF-540D1C1AE67F}"/>
          </ac:picMkLst>
        </pc:picChg>
        <pc:cxnChg chg="add del mod">
          <ac:chgData name="박세원" userId="37d35487-82a5-4ea6-942e-621b81807510" providerId="ADAL" clId="{50B8701E-3610-4349-99CD-5375F018D349}" dt="2025-11-24T10:56:22.405" v="1868" actId="478"/>
          <ac:cxnSpMkLst>
            <pc:docMk/>
            <pc:sldMk cId="2024342186" sldId="363"/>
            <ac:cxnSpMk id="7" creationId="{83103597-984E-BB0E-70D8-4B1DA9D45D04}"/>
          </ac:cxnSpMkLst>
        </pc:cxnChg>
        <pc:cxnChg chg="add del mod">
          <ac:chgData name="박세원" userId="37d35487-82a5-4ea6-942e-621b81807510" providerId="ADAL" clId="{50B8701E-3610-4349-99CD-5375F018D349}" dt="2025-11-24T10:56:19.363" v="1867" actId="478"/>
          <ac:cxnSpMkLst>
            <pc:docMk/>
            <pc:sldMk cId="2024342186" sldId="363"/>
            <ac:cxnSpMk id="9" creationId="{F2BFC910-7AD7-CE5D-8655-D4778C205421}"/>
          </ac:cxnSpMkLst>
        </pc:cxnChg>
        <pc:cxnChg chg="add mod">
          <ac:chgData name="박세원" userId="37d35487-82a5-4ea6-942e-621b81807510" providerId="ADAL" clId="{50B8701E-3610-4349-99CD-5375F018D349}" dt="2025-11-24T11:06:39.994" v="2015" actId="14100"/>
          <ac:cxnSpMkLst>
            <pc:docMk/>
            <pc:sldMk cId="2024342186" sldId="363"/>
            <ac:cxnSpMk id="12" creationId="{F2FCF465-BCCF-CA4C-AFFE-F52B462A8D24}"/>
          </ac:cxnSpMkLst>
        </pc:cxnChg>
      </pc:sldChg>
      <pc:sldChg chg="addSp delSp modSp add mod addAnim delAnim modAnim">
        <pc:chgData name="박세원" userId="37d35487-82a5-4ea6-942e-621b81807510" providerId="ADAL" clId="{50B8701E-3610-4349-99CD-5375F018D349}" dt="2025-11-24T11:46:06.572" v="3266" actId="20577"/>
        <pc:sldMkLst>
          <pc:docMk/>
          <pc:sldMk cId="2397410565" sldId="364"/>
        </pc:sldMkLst>
        <pc:spChg chg="add mod">
          <ac:chgData name="박세원" userId="37d35487-82a5-4ea6-942e-621b81807510" providerId="ADAL" clId="{50B8701E-3610-4349-99CD-5375F018D349}" dt="2025-11-24T11:41:04.257" v="3032" actId="1582"/>
          <ac:spMkLst>
            <pc:docMk/>
            <pc:sldMk cId="2397410565" sldId="364"/>
            <ac:spMk id="2" creationId="{F725A407-5041-4F16-2DF3-3FFB2A1B44BC}"/>
          </ac:spMkLst>
        </pc:spChg>
        <pc:spChg chg="add mod">
          <ac:chgData name="박세원" userId="37d35487-82a5-4ea6-942e-621b81807510" providerId="ADAL" clId="{50B8701E-3610-4349-99CD-5375F018D349}" dt="2025-11-24T11:41:26.158" v="3054" actId="1076"/>
          <ac:spMkLst>
            <pc:docMk/>
            <pc:sldMk cId="2397410565" sldId="364"/>
            <ac:spMk id="4" creationId="{E61B08D4-1539-937B-8979-2F3BDB74B1FB}"/>
          </ac:spMkLst>
        </pc:spChg>
        <pc:spChg chg="del">
          <ac:chgData name="박세원" userId="37d35487-82a5-4ea6-942e-621b81807510" providerId="ADAL" clId="{50B8701E-3610-4349-99CD-5375F018D349}" dt="2025-11-24T11:15:13.242" v="2377" actId="478"/>
          <ac:spMkLst>
            <pc:docMk/>
            <pc:sldMk cId="2397410565" sldId="364"/>
            <ac:spMk id="12" creationId="{A4352C0F-03AF-F896-C8A9-76BD4EFBE34E}"/>
          </ac:spMkLst>
        </pc:spChg>
        <pc:spChg chg="del mod">
          <ac:chgData name="박세원" userId="37d35487-82a5-4ea6-942e-621b81807510" providerId="ADAL" clId="{50B8701E-3610-4349-99CD-5375F018D349}" dt="2025-11-24T11:15:52.835" v="2386" actId="478"/>
          <ac:spMkLst>
            <pc:docMk/>
            <pc:sldMk cId="2397410565" sldId="364"/>
            <ac:spMk id="14" creationId="{251BAF41-A411-EF42-AD33-E764AD3DF145}"/>
          </ac:spMkLst>
        </pc:spChg>
        <pc:spChg chg="add mod">
          <ac:chgData name="박세원" userId="37d35487-82a5-4ea6-942e-621b81807510" providerId="ADAL" clId="{50B8701E-3610-4349-99CD-5375F018D349}" dt="2025-11-24T11:39:23.138" v="2991" actId="1036"/>
          <ac:spMkLst>
            <pc:docMk/>
            <pc:sldMk cId="2397410565" sldId="364"/>
            <ac:spMk id="25" creationId="{517BE323-0735-F744-A44D-E66F65AD1300}"/>
          </ac:spMkLst>
        </pc:spChg>
        <pc:spChg chg="add mod">
          <ac:chgData name="박세원" userId="37d35487-82a5-4ea6-942e-621b81807510" providerId="ADAL" clId="{50B8701E-3610-4349-99CD-5375F018D349}" dt="2025-11-24T11:39:11.272" v="2983" actId="1035"/>
          <ac:spMkLst>
            <pc:docMk/>
            <pc:sldMk cId="2397410565" sldId="364"/>
            <ac:spMk id="28" creationId="{5E958600-3945-D819-C906-0D5F8F36AFF7}"/>
          </ac:spMkLst>
        </pc:spChg>
        <pc:spChg chg="add mod">
          <ac:chgData name="박세원" userId="37d35487-82a5-4ea6-942e-621b81807510" providerId="ADAL" clId="{50B8701E-3610-4349-99CD-5375F018D349}" dt="2025-11-24T11:23:14.315" v="2597" actId="1076"/>
          <ac:spMkLst>
            <pc:docMk/>
            <pc:sldMk cId="2397410565" sldId="364"/>
            <ac:spMk id="29" creationId="{50819E15-AFE0-08A5-0E41-B4DC60DE38E6}"/>
          </ac:spMkLst>
        </pc:spChg>
        <pc:spChg chg="add mod">
          <ac:chgData name="박세원" userId="37d35487-82a5-4ea6-942e-621b81807510" providerId="ADAL" clId="{50B8701E-3610-4349-99CD-5375F018D349}" dt="2025-11-24T11:23:47.183" v="2599"/>
          <ac:spMkLst>
            <pc:docMk/>
            <pc:sldMk cId="2397410565" sldId="364"/>
            <ac:spMk id="30" creationId="{FECB3F52-9009-0E0F-D24B-D0B011D39761}"/>
          </ac:spMkLst>
        </pc:spChg>
        <pc:spChg chg="add mod">
          <ac:chgData name="박세원" userId="37d35487-82a5-4ea6-942e-621b81807510" providerId="ADAL" clId="{50B8701E-3610-4349-99CD-5375F018D349}" dt="2025-11-24T11:32:42.564" v="2901" actId="1036"/>
          <ac:spMkLst>
            <pc:docMk/>
            <pc:sldMk cId="2397410565" sldId="364"/>
            <ac:spMk id="31" creationId="{9B86F668-5F4C-82F9-60C3-C72EBDBDFB85}"/>
          </ac:spMkLst>
        </pc:spChg>
        <pc:spChg chg="add mod">
          <ac:chgData name="박세원" userId="37d35487-82a5-4ea6-942e-621b81807510" providerId="ADAL" clId="{50B8701E-3610-4349-99CD-5375F018D349}" dt="2025-11-24T11:26:53.215" v="2738" actId="1036"/>
          <ac:spMkLst>
            <pc:docMk/>
            <pc:sldMk cId="2397410565" sldId="364"/>
            <ac:spMk id="32" creationId="{962AE3A3-2CF6-7003-0597-6688E20FD0DE}"/>
          </ac:spMkLst>
        </pc:spChg>
        <pc:spChg chg="add mod">
          <ac:chgData name="박세원" userId="37d35487-82a5-4ea6-942e-621b81807510" providerId="ADAL" clId="{50B8701E-3610-4349-99CD-5375F018D349}" dt="2025-11-24T11:42:15.555" v="3145" actId="1036"/>
          <ac:spMkLst>
            <pc:docMk/>
            <pc:sldMk cId="2397410565" sldId="364"/>
            <ac:spMk id="36" creationId="{11307706-BB14-F432-A641-9198BEC500AA}"/>
          </ac:spMkLst>
        </pc:spChg>
        <pc:spChg chg="add mod">
          <ac:chgData name="박세원" userId="37d35487-82a5-4ea6-942e-621b81807510" providerId="ADAL" clId="{50B8701E-3610-4349-99CD-5375F018D349}" dt="2025-11-24T11:36:48.515" v="2955" actId="1076"/>
          <ac:spMkLst>
            <pc:docMk/>
            <pc:sldMk cId="2397410565" sldId="364"/>
            <ac:spMk id="43" creationId="{6C7FD9D6-9EC2-F5DA-5393-43AC1CED753F}"/>
          </ac:spMkLst>
        </pc:spChg>
        <pc:graphicFrameChg chg="add mod modGraphic">
          <ac:chgData name="박세원" userId="37d35487-82a5-4ea6-942e-621b81807510" providerId="ADAL" clId="{50B8701E-3610-4349-99CD-5375F018D349}" dt="2025-11-24T11:46:06.572" v="3266" actId="20577"/>
          <ac:graphicFrameMkLst>
            <pc:docMk/>
            <pc:sldMk cId="2397410565" sldId="364"/>
            <ac:graphicFrameMk id="8" creationId="{9CD296A3-CDD3-2728-7596-82AD3A17F290}"/>
          </ac:graphicFrameMkLst>
        </pc:graphicFrameChg>
        <pc:graphicFrameChg chg="add mod modGraphic">
          <ac:chgData name="박세원" userId="37d35487-82a5-4ea6-942e-621b81807510" providerId="ADAL" clId="{50B8701E-3610-4349-99CD-5375F018D349}" dt="2025-11-24T11:40:37.591" v="3030" actId="20577"/>
          <ac:graphicFrameMkLst>
            <pc:docMk/>
            <pc:sldMk cId="2397410565" sldId="364"/>
            <ac:graphicFrameMk id="26" creationId="{20137B55-A5AF-0329-F37B-F79F7A9FE605}"/>
          </ac:graphicFrameMkLst>
        </pc:graphicFrameChg>
        <pc:graphicFrameChg chg="add mod">
          <ac:chgData name="박세원" userId="37d35487-82a5-4ea6-942e-621b81807510" providerId="ADAL" clId="{50B8701E-3610-4349-99CD-5375F018D349}" dt="2025-11-24T11:27:20.337" v="2739"/>
          <ac:graphicFrameMkLst>
            <pc:docMk/>
            <pc:sldMk cId="2397410565" sldId="364"/>
            <ac:graphicFrameMk id="33" creationId="{9D453F1C-0C05-26AD-A9A3-999EB88D0089}"/>
          </ac:graphicFrameMkLst>
        </pc:graphicFrameChg>
        <pc:graphicFrameChg chg="add mod modGraphic">
          <ac:chgData name="박세원" userId="37d35487-82a5-4ea6-942e-621b81807510" providerId="ADAL" clId="{50B8701E-3610-4349-99CD-5375F018D349}" dt="2025-11-24T11:45:52.277" v="3251" actId="20577"/>
          <ac:graphicFrameMkLst>
            <pc:docMk/>
            <pc:sldMk cId="2397410565" sldId="364"/>
            <ac:graphicFrameMk id="34" creationId="{5078B127-3C7D-5DCF-27F8-B4D96AFA1A67}"/>
          </ac:graphicFrameMkLst>
        </pc:graphicFrameChg>
        <pc:picChg chg="add del mod">
          <ac:chgData name="박세원" userId="37d35487-82a5-4ea6-942e-621b81807510" providerId="ADAL" clId="{50B8701E-3610-4349-99CD-5375F018D349}" dt="2025-11-24T11:16:47.084" v="2392" actId="478"/>
          <ac:picMkLst>
            <pc:docMk/>
            <pc:sldMk cId="2397410565" sldId="364"/>
            <ac:picMk id="4" creationId="{B8573705-1AEB-FD26-AB28-D7C9EAFAA257}"/>
          </ac:picMkLst>
        </pc:picChg>
        <pc:picChg chg="add mod">
          <ac:chgData name="박세원" userId="37d35487-82a5-4ea6-942e-621b81807510" providerId="ADAL" clId="{50B8701E-3610-4349-99CD-5375F018D349}" dt="2025-11-24T11:16:57.900" v="2396" actId="1076"/>
          <ac:picMkLst>
            <pc:docMk/>
            <pc:sldMk cId="2397410565" sldId="364"/>
            <ac:picMk id="5" creationId="{028CD9AD-B24E-2B52-64B8-5D554F422FB3}"/>
          </ac:picMkLst>
        </pc:picChg>
        <pc:picChg chg="add mod ord">
          <ac:chgData name="박세원" userId="37d35487-82a5-4ea6-942e-621b81807510" providerId="ADAL" clId="{50B8701E-3610-4349-99CD-5375F018D349}" dt="2025-11-24T11:16:54.475" v="2395" actId="1076"/>
          <ac:picMkLst>
            <pc:docMk/>
            <pc:sldMk cId="2397410565" sldId="364"/>
            <ac:picMk id="7" creationId="{F85F1480-3E5F-A7BC-C643-8CD22F9D609C}"/>
          </ac:picMkLst>
        </pc:picChg>
        <pc:picChg chg="add del mod">
          <ac:chgData name="박세원" userId="37d35487-82a5-4ea6-942e-621b81807510" providerId="ADAL" clId="{50B8701E-3610-4349-99CD-5375F018D349}" dt="2025-11-24T11:43:45.126" v="3222" actId="21"/>
          <ac:picMkLst>
            <pc:docMk/>
            <pc:sldMk cId="2397410565" sldId="364"/>
            <ac:picMk id="9" creationId="{6FA74CB0-AD8F-C48C-6920-BE31C26F7C23}"/>
          </ac:picMkLst>
        </pc:picChg>
        <pc:picChg chg="del">
          <ac:chgData name="박세원" userId="37d35487-82a5-4ea6-942e-621b81807510" providerId="ADAL" clId="{50B8701E-3610-4349-99CD-5375F018D349}" dt="2025-11-24T11:15:11.427" v="2376" actId="478"/>
          <ac:picMkLst>
            <pc:docMk/>
            <pc:sldMk cId="2397410565" sldId="364"/>
            <ac:picMk id="11" creationId="{97762DF9-0FD9-0CA2-DB85-E32F6BFD100A}"/>
          </ac:picMkLst>
        </pc:picChg>
        <pc:picChg chg="add mod">
          <ac:chgData name="박세원" userId="37d35487-82a5-4ea6-942e-621b81807510" providerId="ADAL" clId="{50B8701E-3610-4349-99CD-5375F018D349}" dt="2025-11-24T11:30:12.431" v="2851" actId="14100"/>
          <ac:picMkLst>
            <pc:docMk/>
            <pc:sldMk cId="2397410565" sldId="364"/>
            <ac:picMk id="38" creationId="{2232AED4-284B-E141-C9FE-E24ACD4BF6BC}"/>
          </ac:picMkLst>
        </pc:picChg>
        <pc:picChg chg="add del mod">
          <ac:chgData name="박세원" userId="37d35487-82a5-4ea6-942e-621b81807510" providerId="ADAL" clId="{50B8701E-3610-4349-99CD-5375F018D349}" dt="2025-11-24T11:31:11.917" v="2855" actId="478"/>
          <ac:picMkLst>
            <pc:docMk/>
            <pc:sldMk cId="2397410565" sldId="364"/>
            <ac:picMk id="40" creationId="{9F8EC22C-FED8-CA02-B391-81B52E3F4E5A}"/>
          </ac:picMkLst>
        </pc:picChg>
        <pc:picChg chg="add mod">
          <ac:chgData name="박세원" userId="37d35487-82a5-4ea6-942e-621b81807510" providerId="ADAL" clId="{50B8701E-3610-4349-99CD-5375F018D349}" dt="2025-11-24T11:42:02.328" v="3135" actId="1038"/>
          <ac:picMkLst>
            <pc:docMk/>
            <pc:sldMk cId="2397410565" sldId="364"/>
            <ac:picMk id="42" creationId="{50364144-FFFB-2A9E-15F9-49331C0039B1}"/>
          </ac:picMkLst>
        </pc:picChg>
        <pc:picChg chg="add mod">
          <ac:chgData name="박세원" userId="37d35487-82a5-4ea6-942e-621b81807510" providerId="ADAL" clId="{50B8701E-3610-4349-99CD-5375F018D349}" dt="2025-11-24T11:35:49.425" v="2907" actId="1076"/>
          <ac:picMkLst>
            <pc:docMk/>
            <pc:sldMk cId="2397410565" sldId="364"/>
            <ac:picMk id="1026" creationId="{6ECD5144-F472-181A-0DAE-D46F6B62873A}"/>
          </ac:picMkLst>
        </pc:picChg>
        <pc:inkChg chg="add del">
          <ac:chgData name="박세원" userId="37d35487-82a5-4ea6-942e-621b81807510" providerId="ADAL" clId="{50B8701E-3610-4349-99CD-5375F018D349}" dt="2025-11-24T11:18:33.460" v="2416"/>
          <ac:inkMkLst>
            <pc:docMk/>
            <pc:sldMk cId="2397410565" sldId="364"/>
            <ac:inkMk id="9" creationId="{B3F9E147-237E-E855-3F0F-EB5308770F83}"/>
          </ac:inkMkLst>
        </pc:inkChg>
        <pc:inkChg chg="add del">
          <ac:chgData name="박세원" userId="37d35487-82a5-4ea6-942e-621b81807510" providerId="ADAL" clId="{50B8701E-3610-4349-99CD-5375F018D349}" dt="2025-11-24T11:19:40.861" v="2434" actId="478"/>
          <ac:inkMkLst>
            <pc:docMk/>
            <pc:sldMk cId="2397410565" sldId="364"/>
            <ac:inkMk id="10" creationId="{5E317FA5-E94E-2491-4309-4918E81A82A9}"/>
          </ac:inkMkLst>
        </pc:inkChg>
        <pc:inkChg chg="add del">
          <ac:chgData name="박세원" userId="37d35487-82a5-4ea6-942e-621b81807510" providerId="ADAL" clId="{50B8701E-3610-4349-99CD-5375F018D349}" dt="2025-11-24T11:18:49.186" v="2422" actId="9405"/>
          <ac:inkMkLst>
            <pc:docMk/>
            <pc:sldMk cId="2397410565" sldId="364"/>
            <ac:inkMk id="13" creationId="{289884DE-5607-40BB-6973-4D9453810730}"/>
          </ac:inkMkLst>
        </pc:inkChg>
        <pc:inkChg chg="add mod">
          <ac:chgData name="박세원" userId="37d35487-82a5-4ea6-942e-621b81807510" providerId="ADAL" clId="{50B8701E-3610-4349-99CD-5375F018D349}" dt="2025-11-24T11:18:47.578" v="2420"/>
          <ac:inkMkLst>
            <pc:docMk/>
            <pc:sldMk cId="2397410565" sldId="364"/>
            <ac:inkMk id="15" creationId="{C9F94648-E46E-4791-74BA-2D04283ECC9B}"/>
          </ac:inkMkLst>
        </pc:inkChg>
        <pc:inkChg chg="add del">
          <ac:chgData name="박세원" userId="37d35487-82a5-4ea6-942e-621b81807510" providerId="ADAL" clId="{50B8701E-3610-4349-99CD-5375F018D349}" dt="2025-11-24T11:18:53.829" v="2424"/>
          <ac:inkMkLst>
            <pc:docMk/>
            <pc:sldMk cId="2397410565" sldId="364"/>
            <ac:inkMk id="16" creationId="{33045D4D-432D-D52F-F9BC-31DB4B522648}"/>
          </ac:inkMkLst>
        </pc:inkChg>
        <pc:inkChg chg="add del mod">
          <ac:chgData name="박세원" userId="37d35487-82a5-4ea6-942e-621b81807510" providerId="ADAL" clId="{50B8701E-3610-4349-99CD-5375F018D349}" dt="2025-11-24T11:19:43.162" v="2435" actId="478"/>
          <ac:inkMkLst>
            <pc:docMk/>
            <pc:sldMk cId="2397410565" sldId="364"/>
            <ac:inkMk id="17" creationId="{7545A211-AA69-2CAB-D44C-1927D7C9B756}"/>
          </ac:inkMkLst>
        </pc:inkChg>
        <pc:inkChg chg="add del">
          <ac:chgData name="박세원" userId="37d35487-82a5-4ea6-942e-621b81807510" providerId="ADAL" clId="{50B8701E-3610-4349-99CD-5375F018D349}" dt="2025-11-24T11:19:13.229" v="2427"/>
          <ac:inkMkLst>
            <pc:docMk/>
            <pc:sldMk cId="2397410565" sldId="364"/>
            <ac:inkMk id="18" creationId="{AB422986-9E14-B106-3674-8F23A4FEA594}"/>
          </ac:inkMkLst>
        </pc:inkChg>
        <pc:inkChg chg="add mod">
          <ac:chgData name="박세원" userId="37d35487-82a5-4ea6-942e-621b81807510" providerId="ADAL" clId="{50B8701E-3610-4349-99CD-5375F018D349}" dt="2025-11-24T11:20:05.585" v="2441" actId="1035"/>
          <ac:inkMkLst>
            <pc:docMk/>
            <pc:sldMk cId="2397410565" sldId="364"/>
            <ac:inkMk id="19" creationId="{0BEF9F48-00CA-AAA4-BA1F-9162BD1E5FAC}"/>
          </ac:inkMkLst>
        </pc:inkChg>
        <pc:inkChg chg="add del">
          <ac:chgData name="박세원" userId="37d35487-82a5-4ea6-942e-621b81807510" providerId="ADAL" clId="{50B8701E-3610-4349-99CD-5375F018D349}" dt="2025-11-24T11:19:22.956" v="2430"/>
          <ac:inkMkLst>
            <pc:docMk/>
            <pc:sldMk cId="2397410565" sldId="364"/>
            <ac:inkMk id="20" creationId="{6B5A9DB7-260E-9EEB-FF98-DCEAF4E329CC}"/>
          </ac:inkMkLst>
        </pc:inkChg>
        <pc:inkChg chg="add del mod">
          <ac:chgData name="박세원" userId="37d35487-82a5-4ea6-942e-621b81807510" providerId="ADAL" clId="{50B8701E-3610-4349-99CD-5375F018D349}" dt="2025-11-24T11:19:46.166" v="2436" actId="478"/>
          <ac:inkMkLst>
            <pc:docMk/>
            <pc:sldMk cId="2397410565" sldId="364"/>
            <ac:inkMk id="21" creationId="{09F204DD-8202-A2A7-C088-B6AE56570736}"/>
          </ac:inkMkLst>
        </pc:inkChg>
        <pc:inkChg chg="add del">
          <ac:chgData name="박세원" userId="37d35487-82a5-4ea6-942e-621b81807510" providerId="ADAL" clId="{50B8701E-3610-4349-99CD-5375F018D349}" dt="2025-11-24T11:19:28" v="2433" actId="9405"/>
          <ac:inkMkLst>
            <pc:docMk/>
            <pc:sldMk cId="2397410565" sldId="364"/>
            <ac:inkMk id="22" creationId="{17862522-035B-4245-CD75-878BD3BC60EA}"/>
          </ac:inkMkLst>
        </pc:inkChg>
        <pc:cxnChg chg="add mod">
          <ac:chgData name="박세원" userId="37d35487-82a5-4ea6-942e-621b81807510" providerId="ADAL" clId="{50B8701E-3610-4349-99CD-5375F018D349}" dt="2025-11-24T11:39:23.138" v="2991" actId="1036"/>
          <ac:cxnSpMkLst>
            <pc:docMk/>
            <pc:sldMk cId="2397410565" sldId="364"/>
            <ac:cxnSpMk id="24" creationId="{778D64C8-8CC1-B646-15BA-65C3D83951AB}"/>
          </ac:cxnSpMkLst>
        </pc:cxnChg>
        <pc:cxnChg chg="add mod">
          <ac:chgData name="박세원" userId="37d35487-82a5-4ea6-942e-621b81807510" providerId="ADAL" clId="{50B8701E-3610-4349-99CD-5375F018D349}" dt="2025-11-24T11:39:11.272" v="2983" actId="1035"/>
          <ac:cxnSpMkLst>
            <pc:docMk/>
            <pc:sldMk cId="2397410565" sldId="364"/>
            <ac:cxnSpMk id="27" creationId="{8D2F68BC-2EB6-7D49-B97C-9A95E6A6E6D3}"/>
          </ac:cxnSpMkLst>
        </pc:cxnChg>
        <pc:cxnChg chg="add mod">
          <ac:chgData name="박세원" userId="37d35487-82a5-4ea6-942e-621b81807510" providerId="ADAL" clId="{50B8701E-3610-4349-99CD-5375F018D349}" dt="2025-11-24T11:42:15.555" v="3145" actId="1036"/>
          <ac:cxnSpMkLst>
            <pc:docMk/>
            <pc:sldMk cId="2397410565" sldId="364"/>
            <ac:cxnSpMk id="35" creationId="{6BCD7186-8ECC-F15A-BF67-109A1E38D368}"/>
          </ac:cxnSpMkLst>
        </pc:cxnChg>
      </pc:sldChg>
      <pc:sldChg chg="addSp delSp modSp add mod modAnim">
        <pc:chgData name="박세원" userId="37d35487-82a5-4ea6-942e-621b81807510" providerId="ADAL" clId="{50B8701E-3610-4349-99CD-5375F018D349}" dt="2025-11-25T16:03:21.013" v="11177"/>
        <pc:sldMkLst>
          <pc:docMk/>
          <pc:sldMk cId="3426303916" sldId="365"/>
        </pc:sldMkLst>
        <pc:spChg chg="add mod">
          <ac:chgData name="박세원" userId="37d35487-82a5-4ea6-942e-621b81807510" providerId="ADAL" clId="{50B8701E-3610-4349-99CD-5375F018D349}" dt="2025-11-25T01:55:31.763" v="3271" actId="1037"/>
          <ac:spMkLst>
            <pc:docMk/>
            <pc:sldMk cId="3426303916" sldId="365"/>
            <ac:spMk id="2" creationId="{555AA4FD-9532-29F1-43A3-4B2AD722F423}"/>
          </ac:spMkLst>
        </pc:spChg>
        <pc:spChg chg="add mod">
          <ac:chgData name="박세원" userId="37d35487-82a5-4ea6-942e-621b81807510" providerId="ADAL" clId="{50B8701E-3610-4349-99CD-5375F018D349}" dt="2025-11-24T11:43:23.028" v="3148"/>
          <ac:spMkLst>
            <pc:docMk/>
            <pc:sldMk cId="3426303916" sldId="365"/>
            <ac:spMk id="5" creationId="{C937C3BB-8B05-0E6E-F5FA-3C5D0CFCA986}"/>
          </ac:spMkLst>
        </pc:spChg>
        <pc:spChg chg="add mod">
          <ac:chgData name="박세원" userId="37d35487-82a5-4ea6-942e-621b81807510" providerId="ADAL" clId="{50B8701E-3610-4349-99CD-5375F018D349}" dt="2025-11-24T11:43:23.028" v="3148"/>
          <ac:spMkLst>
            <pc:docMk/>
            <pc:sldMk cId="3426303916" sldId="365"/>
            <ac:spMk id="8" creationId="{3B1D79E5-91A1-5BC1-E9D8-07775ABE7BD1}"/>
          </ac:spMkLst>
        </pc:spChg>
        <pc:spChg chg="del">
          <ac:chgData name="박세원" userId="37d35487-82a5-4ea6-942e-621b81807510" providerId="ADAL" clId="{50B8701E-3610-4349-99CD-5375F018D349}" dt="2025-11-24T11:43:27.680" v="3150" actId="478"/>
          <ac:spMkLst>
            <pc:docMk/>
            <pc:sldMk cId="3426303916" sldId="365"/>
            <ac:spMk id="12" creationId="{F3FB0AC4-4CF5-4E58-DABD-5735FFA26923}"/>
          </ac:spMkLst>
        </pc:spChg>
        <pc:spChg chg="add mod">
          <ac:chgData name="박세원" userId="37d35487-82a5-4ea6-942e-621b81807510" providerId="ADAL" clId="{50B8701E-3610-4349-99CD-5375F018D349}" dt="2025-11-24T11:43:23.028" v="3148"/>
          <ac:spMkLst>
            <pc:docMk/>
            <pc:sldMk cId="3426303916" sldId="365"/>
            <ac:spMk id="13" creationId="{54C5FAA9-2D4D-A2E1-423C-5C72D2A2A419}"/>
          </ac:spMkLst>
        </pc:spChg>
        <pc:spChg chg="del mod">
          <ac:chgData name="박세원" userId="37d35487-82a5-4ea6-942e-621b81807510" providerId="ADAL" clId="{50B8701E-3610-4349-99CD-5375F018D349}" dt="2025-11-24T11:43:33.629" v="3153" actId="478"/>
          <ac:spMkLst>
            <pc:docMk/>
            <pc:sldMk cId="3426303916" sldId="365"/>
            <ac:spMk id="14" creationId="{E645105B-D08A-3974-DCA0-829D02C18142}"/>
          </ac:spMkLst>
        </pc:spChg>
        <pc:spChg chg="add mod">
          <ac:chgData name="박세원" userId="37d35487-82a5-4ea6-942e-621b81807510" providerId="ADAL" clId="{50B8701E-3610-4349-99CD-5375F018D349}" dt="2025-11-24T11:43:23.028" v="3148"/>
          <ac:spMkLst>
            <pc:docMk/>
            <pc:sldMk cId="3426303916" sldId="365"/>
            <ac:spMk id="15" creationId="{33CE541E-F85A-EC1B-F984-5D04B443C17A}"/>
          </ac:spMkLst>
        </pc:spChg>
        <pc:spChg chg="add mod">
          <ac:chgData name="박세원" userId="37d35487-82a5-4ea6-942e-621b81807510" providerId="ADAL" clId="{50B8701E-3610-4349-99CD-5375F018D349}" dt="2025-11-24T11:43:23.028" v="3148"/>
          <ac:spMkLst>
            <pc:docMk/>
            <pc:sldMk cId="3426303916" sldId="365"/>
            <ac:spMk id="16" creationId="{6B618765-BAE9-3750-9030-59E9B10D3161}"/>
          </ac:spMkLst>
        </pc:spChg>
        <pc:spChg chg="add mod">
          <ac:chgData name="박세원" userId="37d35487-82a5-4ea6-942e-621b81807510" providerId="ADAL" clId="{50B8701E-3610-4349-99CD-5375F018D349}" dt="2025-11-24T11:43:41.488" v="3221" actId="1038"/>
          <ac:spMkLst>
            <pc:docMk/>
            <pc:sldMk cId="3426303916" sldId="365"/>
            <ac:spMk id="19" creationId="{03B70D63-9845-3AF0-9F56-018815F4991C}"/>
          </ac:spMkLst>
        </pc:spChg>
        <pc:spChg chg="add mod">
          <ac:chgData name="박세원" userId="37d35487-82a5-4ea6-942e-621b81807510" providerId="ADAL" clId="{50B8701E-3610-4349-99CD-5375F018D349}" dt="2025-11-24T11:43:41.488" v="3221" actId="1038"/>
          <ac:spMkLst>
            <pc:docMk/>
            <pc:sldMk cId="3426303916" sldId="365"/>
            <ac:spMk id="22" creationId="{B37843B5-E65C-FBD5-A198-7A55CE6C630A}"/>
          </ac:spMkLst>
        </pc:spChg>
        <pc:spChg chg="add mod">
          <ac:chgData name="박세원" userId="37d35487-82a5-4ea6-942e-621b81807510" providerId="ADAL" clId="{50B8701E-3610-4349-99CD-5375F018D349}" dt="2025-11-24T11:43:41.488" v="3221" actId="1038"/>
          <ac:spMkLst>
            <pc:docMk/>
            <pc:sldMk cId="3426303916" sldId="365"/>
            <ac:spMk id="25" creationId="{10034BF4-E9AF-FFB5-A07B-0A6E9385CF3B}"/>
          </ac:spMkLst>
        </pc:spChg>
        <pc:spChg chg="add mod">
          <ac:chgData name="박세원" userId="37d35487-82a5-4ea6-942e-621b81807510" providerId="ADAL" clId="{50B8701E-3610-4349-99CD-5375F018D349}" dt="2025-11-24T11:43:41.488" v="3221" actId="1038"/>
          <ac:spMkLst>
            <pc:docMk/>
            <pc:sldMk cId="3426303916" sldId="365"/>
            <ac:spMk id="26" creationId="{35DC102D-E4B8-1215-94B1-AA2102660084}"/>
          </ac:spMkLst>
        </pc:spChg>
        <pc:spChg chg="add mod">
          <ac:chgData name="박세원" userId="37d35487-82a5-4ea6-942e-621b81807510" providerId="ADAL" clId="{50B8701E-3610-4349-99CD-5375F018D349}" dt="2025-11-24T11:43:41.488" v="3221" actId="1038"/>
          <ac:spMkLst>
            <pc:docMk/>
            <pc:sldMk cId="3426303916" sldId="365"/>
            <ac:spMk id="27" creationId="{24BFA3B0-5464-37C5-F435-8B03A3DA1CDC}"/>
          </ac:spMkLst>
        </pc:spChg>
        <pc:graphicFrameChg chg="add mod">
          <ac:chgData name="박세원" userId="37d35487-82a5-4ea6-942e-621b81807510" providerId="ADAL" clId="{50B8701E-3610-4349-99CD-5375F018D349}" dt="2025-11-24T11:43:23.028" v="3148"/>
          <ac:graphicFrameMkLst>
            <pc:docMk/>
            <pc:sldMk cId="3426303916" sldId="365"/>
            <ac:graphicFrameMk id="2" creationId="{406A464A-F0AE-037C-62D0-3616B1E84714}"/>
          </ac:graphicFrameMkLst>
        </pc:graphicFrameChg>
        <pc:graphicFrameChg chg="add mod">
          <ac:chgData name="박세원" userId="37d35487-82a5-4ea6-942e-621b81807510" providerId="ADAL" clId="{50B8701E-3610-4349-99CD-5375F018D349}" dt="2025-11-24T11:43:23.028" v="3148"/>
          <ac:graphicFrameMkLst>
            <pc:docMk/>
            <pc:sldMk cId="3426303916" sldId="365"/>
            <ac:graphicFrameMk id="6" creationId="{7BFECC6D-DC18-BA05-D0F9-CE38262C6253}"/>
          </ac:graphicFrameMkLst>
        </pc:graphicFrameChg>
        <pc:graphicFrameChg chg="add mod">
          <ac:chgData name="박세원" userId="37d35487-82a5-4ea6-942e-621b81807510" providerId="ADAL" clId="{50B8701E-3610-4349-99CD-5375F018D349}" dt="2025-11-24T11:43:23.028" v="3148"/>
          <ac:graphicFrameMkLst>
            <pc:docMk/>
            <pc:sldMk cId="3426303916" sldId="365"/>
            <ac:graphicFrameMk id="9" creationId="{177DF7BB-ACE0-3E7F-1624-E77200294A89}"/>
          </ac:graphicFrameMkLst>
        </pc:graphicFrameChg>
        <pc:graphicFrameChg chg="add mod">
          <ac:chgData name="박세원" userId="37d35487-82a5-4ea6-942e-621b81807510" providerId="ADAL" clId="{50B8701E-3610-4349-99CD-5375F018D349}" dt="2025-11-24T11:43:41.488" v="3221" actId="1038"/>
          <ac:graphicFrameMkLst>
            <pc:docMk/>
            <pc:sldMk cId="3426303916" sldId="365"/>
            <ac:graphicFrameMk id="17" creationId="{F954EF15-BECC-0D76-4C5E-9E6E604C0894}"/>
          </ac:graphicFrameMkLst>
        </pc:graphicFrameChg>
        <pc:graphicFrameChg chg="add mod">
          <ac:chgData name="박세원" userId="37d35487-82a5-4ea6-942e-621b81807510" providerId="ADAL" clId="{50B8701E-3610-4349-99CD-5375F018D349}" dt="2025-11-24T11:43:41.488" v="3221" actId="1038"/>
          <ac:graphicFrameMkLst>
            <pc:docMk/>
            <pc:sldMk cId="3426303916" sldId="365"/>
            <ac:graphicFrameMk id="20" creationId="{1A522839-9C35-0503-4D68-852B8A1A1F90}"/>
          </ac:graphicFrameMkLst>
        </pc:graphicFrameChg>
        <pc:graphicFrameChg chg="add mod">
          <ac:chgData name="박세원" userId="37d35487-82a5-4ea6-942e-621b81807510" providerId="ADAL" clId="{50B8701E-3610-4349-99CD-5375F018D349}" dt="2025-11-24T11:43:41.488" v="3221" actId="1038"/>
          <ac:graphicFrameMkLst>
            <pc:docMk/>
            <pc:sldMk cId="3426303916" sldId="365"/>
            <ac:graphicFrameMk id="23" creationId="{EC8B7CF0-AFA9-2186-C402-70C49C975165}"/>
          </ac:graphicFrameMkLst>
        </pc:graphicFrameChg>
        <pc:picChg chg="del">
          <ac:chgData name="박세원" userId="37d35487-82a5-4ea6-942e-621b81807510" providerId="ADAL" clId="{50B8701E-3610-4349-99CD-5375F018D349}" dt="2025-11-24T11:43:27.680" v="3150" actId="478"/>
          <ac:picMkLst>
            <pc:docMk/>
            <pc:sldMk cId="3426303916" sldId="365"/>
            <ac:picMk id="11" creationId="{4A468268-4916-CBA3-1ED6-216789E7083F}"/>
          </ac:picMkLst>
        </pc:picChg>
        <pc:picChg chg="add mod">
          <ac:chgData name="박세원" userId="37d35487-82a5-4ea6-942e-621b81807510" providerId="ADAL" clId="{50B8701E-3610-4349-99CD-5375F018D349}" dt="2025-11-24T11:45:31.855" v="3239" actId="1076"/>
          <ac:picMkLst>
            <pc:docMk/>
            <pc:sldMk cId="3426303916" sldId="365"/>
            <ac:picMk id="28" creationId="{6FA74CB0-AD8F-C48C-6920-BE31C26F7C23}"/>
          </ac:picMkLst>
        </pc:picChg>
        <pc:picChg chg="add mod">
          <ac:chgData name="박세원" userId="37d35487-82a5-4ea6-942e-621b81807510" providerId="ADAL" clId="{50B8701E-3610-4349-99CD-5375F018D349}" dt="2025-11-24T11:45:29.548" v="3238" actId="1076"/>
          <ac:picMkLst>
            <pc:docMk/>
            <pc:sldMk cId="3426303916" sldId="365"/>
            <ac:picMk id="30" creationId="{D93BBF19-D4FD-46BC-B8EF-9F1A11292336}"/>
          </ac:picMkLst>
        </pc:picChg>
        <pc:picChg chg="add mod modCrop">
          <ac:chgData name="박세원" userId="37d35487-82a5-4ea6-942e-621b81807510" providerId="ADAL" clId="{50B8701E-3610-4349-99CD-5375F018D349}" dt="2025-11-24T11:45:36.365" v="3240" actId="1076"/>
          <ac:picMkLst>
            <pc:docMk/>
            <pc:sldMk cId="3426303916" sldId="365"/>
            <ac:picMk id="32" creationId="{14890F0A-9C86-4EE9-EE1F-34D5E502C9F0}"/>
          </ac:picMkLst>
        </pc:picChg>
        <pc:cxnChg chg="add mod">
          <ac:chgData name="박세원" userId="37d35487-82a5-4ea6-942e-621b81807510" providerId="ADAL" clId="{50B8701E-3610-4349-99CD-5375F018D349}" dt="2025-11-24T11:43:23.028" v="3148"/>
          <ac:cxnSpMkLst>
            <pc:docMk/>
            <pc:sldMk cId="3426303916" sldId="365"/>
            <ac:cxnSpMk id="7" creationId="{55FC57AC-E66F-2BF2-6817-2610655915D6}"/>
          </ac:cxnSpMkLst>
        </pc:cxnChg>
        <pc:cxnChg chg="add mod">
          <ac:chgData name="박세원" userId="37d35487-82a5-4ea6-942e-621b81807510" providerId="ADAL" clId="{50B8701E-3610-4349-99CD-5375F018D349}" dt="2025-11-24T11:43:23.028" v="3148"/>
          <ac:cxnSpMkLst>
            <pc:docMk/>
            <pc:sldMk cId="3426303916" sldId="365"/>
            <ac:cxnSpMk id="10" creationId="{0D46EC03-239D-4161-53BD-76FA597B8AED}"/>
          </ac:cxnSpMkLst>
        </pc:cxnChg>
        <pc:cxnChg chg="add mod">
          <ac:chgData name="박세원" userId="37d35487-82a5-4ea6-942e-621b81807510" providerId="ADAL" clId="{50B8701E-3610-4349-99CD-5375F018D349}" dt="2025-11-24T11:43:41.488" v="3221" actId="1038"/>
          <ac:cxnSpMkLst>
            <pc:docMk/>
            <pc:sldMk cId="3426303916" sldId="365"/>
            <ac:cxnSpMk id="18" creationId="{F2381052-1A12-D79F-AADA-0915E51B297A}"/>
          </ac:cxnSpMkLst>
        </pc:cxnChg>
        <pc:cxnChg chg="add mod">
          <ac:chgData name="박세원" userId="37d35487-82a5-4ea6-942e-621b81807510" providerId="ADAL" clId="{50B8701E-3610-4349-99CD-5375F018D349}" dt="2025-11-24T11:43:41.488" v="3221" actId="1038"/>
          <ac:cxnSpMkLst>
            <pc:docMk/>
            <pc:sldMk cId="3426303916" sldId="365"/>
            <ac:cxnSpMk id="21" creationId="{03EC8617-E96F-8906-B8BA-005B38EA01D3}"/>
          </ac:cxnSpMkLst>
        </pc:cxnChg>
      </pc:sldChg>
      <pc:sldChg chg="add del">
        <pc:chgData name="박세원" userId="37d35487-82a5-4ea6-942e-621b81807510" providerId="ADAL" clId="{50B8701E-3610-4349-99CD-5375F018D349}" dt="2025-11-25T02:00:08.730" v="3325"/>
        <pc:sldMkLst>
          <pc:docMk/>
          <pc:sldMk cId="2278790598" sldId="366"/>
        </pc:sldMkLst>
      </pc:sldChg>
      <pc:sldChg chg="add del">
        <pc:chgData name="박세원" userId="37d35487-82a5-4ea6-942e-621b81807510" providerId="ADAL" clId="{50B8701E-3610-4349-99CD-5375F018D349}" dt="2025-11-25T02:00:02.270" v="3314" actId="47"/>
        <pc:sldMkLst>
          <pc:docMk/>
          <pc:sldMk cId="2645311613" sldId="366"/>
        </pc:sldMkLst>
      </pc:sldChg>
      <pc:sldChg chg="addSp delSp modSp add mod delAnim modAnim">
        <pc:chgData name="박세원" userId="37d35487-82a5-4ea6-942e-621b81807510" providerId="ADAL" clId="{50B8701E-3610-4349-99CD-5375F018D349}" dt="2025-11-25T07:36:15.879" v="7331"/>
        <pc:sldMkLst>
          <pc:docMk/>
          <pc:sldMk cId="3263696762" sldId="366"/>
        </pc:sldMkLst>
        <pc:spChg chg="mod">
          <ac:chgData name="박세원" userId="37d35487-82a5-4ea6-942e-621b81807510" providerId="ADAL" clId="{50B8701E-3610-4349-99CD-5375F018D349}" dt="2025-11-25T04:42:53.838" v="5737" actId="20577"/>
          <ac:spMkLst>
            <pc:docMk/>
            <pc:sldMk cId="3263696762" sldId="366"/>
            <ac:spMk id="2" creationId="{5559F713-80F6-7B76-6196-67CEF4C16E8B}"/>
          </ac:spMkLst>
        </pc:spChg>
        <pc:spChg chg="del">
          <ac:chgData name="박세원" userId="37d35487-82a5-4ea6-942e-621b81807510" providerId="ADAL" clId="{50B8701E-3610-4349-99CD-5375F018D349}" dt="2025-11-25T03:12:04.291" v="5130" actId="478"/>
          <ac:spMkLst>
            <pc:docMk/>
            <pc:sldMk cId="3263696762" sldId="366"/>
            <ac:spMk id="5" creationId="{994A0954-D9AF-8509-A9EA-4F93C1FA6CC3}"/>
          </ac:spMkLst>
        </pc:spChg>
        <pc:graphicFrameChg chg="add mod">
          <ac:chgData name="박세원" userId="37d35487-82a5-4ea6-942e-621b81807510" providerId="ADAL" clId="{50B8701E-3610-4349-99CD-5375F018D349}" dt="2025-11-25T07:36:15.127" v="7330"/>
          <ac:graphicFrameMkLst>
            <pc:docMk/>
            <pc:sldMk cId="3263696762" sldId="366"/>
            <ac:graphicFrameMk id="4" creationId="{9EA27EE1-20AA-4A02-FB13-7BC2CD30D2D2}"/>
          </ac:graphicFrameMkLst>
        </pc:graphicFrameChg>
        <pc:graphicFrameChg chg="add mod">
          <ac:chgData name="박세원" userId="37d35487-82a5-4ea6-942e-621b81807510" providerId="ADAL" clId="{50B8701E-3610-4349-99CD-5375F018D349}" dt="2025-11-25T04:20:09.383" v="5244" actId="1076"/>
          <ac:graphicFrameMkLst>
            <pc:docMk/>
            <pc:sldMk cId="3263696762" sldId="366"/>
            <ac:graphicFrameMk id="6" creationId="{B600E41A-70C2-2887-DF90-560ABC7B90A3}"/>
          </ac:graphicFrameMkLst>
        </pc:graphicFrameChg>
        <pc:graphicFrameChg chg="add mod">
          <ac:chgData name="박세원" userId="37d35487-82a5-4ea6-942e-621b81807510" providerId="ADAL" clId="{50B8701E-3610-4349-99CD-5375F018D349}" dt="2025-11-25T04:20:09.383" v="5244" actId="1076"/>
          <ac:graphicFrameMkLst>
            <pc:docMk/>
            <pc:sldMk cId="3263696762" sldId="366"/>
            <ac:graphicFrameMk id="7" creationId="{A4FF3C72-C381-837D-09A9-6AE0A2E40239}"/>
          </ac:graphicFrameMkLst>
        </pc:graphicFrameChg>
        <pc:picChg chg="del">
          <ac:chgData name="박세원" userId="37d35487-82a5-4ea6-942e-621b81807510" providerId="ADAL" clId="{50B8701E-3610-4349-99CD-5375F018D349}" dt="2025-11-25T03:12:04.291" v="5130" actId="478"/>
          <ac:picMkLst>
            <pc:docMk/>
            <pc:sldMk cId="3263696762" sldId="366"/>
            <ac:picMk id="4" creationId="{FF7653B7-C7F1-E0D2-0CF1-4FD2CF78EDA1}"/>
          </ac:picMkLst>
        </pc:picChg>
        <pc:picChg chg="add mod">
          <ac:chgData name="박세원" userId="37d35487-82a5-4ea6-942e-621b81807510" providerId="ADAL" clId="{50B8701E-3610-4349-99CD-5375F018D349}" dt="2025-11-25T04:23:08.538" v="5467" actId="29295"/>
          <ac:picMkLst>
            <pc:docMk/>
            <pc:sldMk cId="3263696762" sldId="366"/>
            <ac:picMk id="9" creationId="{D7D58EE9-D552-A83F-8BF1-B65993226D0C}"/>
          </ac:picMkLst>
        </pc:picChg>
        <pc:picChg chg="add mod">
          <ac:chgData name="박세원" userId="37d35487-82a5-4ea6-942e-621b81807510" providerId="ADAL" clId="{50B8701E-3610-4349-99CD-5375F018D349}" dt="2025-11-25T04:23:04.134" v="5440" actId="29295"/>
          <ac:picMkLst>
            <pc:docMk/>
            <pc:sldMk cId="3263696762" sldId="366"/>
            <ac:picMk id="11" creationId="{97A5F1D2-E252-189F-1DD3-B5C68641D980}"/>
          </ac:picMkLst>
        </pc:picChg>
        <pc:picChg chg="add del mod">
          <ac:chgData name="박세원" userId="37d35487-82a5-4ea6-942e-621b81807510" providerId="ADAL" clId="{50B8701E-3610-4349-99CD-5375F018D349}" dt="2025-11-25T04:21:24.430" v="5367" actId="478"/>
          <ac:picMkLst>
            <pc:docMk/>
            <pc:sldMk cId="3263696762" sldId="366"/>
            <ac:picMk id="1026" creationId="{48BD7E60-A258-BD70-682D-40FCACA7B964}"/>
          </ac:picMkLst>
        </pc:picChg>
      </pc:sldChg>
      <pc:sldChg chg="add del">
        <pc:chgData name="박세원" userId="37d35487-82a5-4ea6-942e-621b81807510" providerId="ADAL" clId="{50B8701E-3610-4349-99CD-5375F018D349}" dt="2025-11-25T02:00:03.034" v="3315" actId="47"/>
        <pc:sldMkLst>
          <pc:docMk/>
          <pc:sldMk cId="61068191" sldId="367"/>
        </pc:sldMkLst>
      </pc:sldChg>
      <pc:sldChg chg="add del">
        <pc:chgData name="박세원" userId="37d35487-82a5-4ea6-942e-621b81807510" providerId="ADAL" clId="{50B8701E-3610-4349-99CD-5375F018D349}" dt="2025-11-25T04:18:57.956" v="5147" actId="47"/>
        <pc:sldMkLst>
          <pc:docMk/>
          <pc:sldMk cId="1878726499" sldId="367"/>
        </pc:sldMkLst>
      </pc:sldChg>
      <pc:sldChg chg="add del">
        <pc:chgData name="박세원" userId="37d35487-82a5-4ea6-942e-621b81807510" providerId="ADAL" clId="{50B8701E-3610-4349-99CD-5375F018D349}" dt="2025-11-25T02:00:08.077" v="3324"/>
        <pc:sldMkLst>
          <pc:docMk/>
          <pc:sldMk cId="3614099681" sldId="367"/>
        </pc:sldMkLst>
      </pc:sldChg>
      <pc:sldChg chg="add del">
        <pc:chgData name="박세원" userId="37d35487-82a5-4ea6-942e-621b81807510" providerId="ADAL" clId="{50B8701E-3610-4349-99CD-5375F018D349}" dt="2025-11-25T02:00:07.893" v="3323"/>
        <pc:sldMkLst>
          <pc:docMk/>
          <pc:sldMk cId="2189315703" sldId="368"/>
        </pc:sldMkLst>
      </pc:sldChg>
      <pc:sldChg chg="add del">
        <pc:chgData name="박세원" userId="37d35487-82a5-4ea6-942e-621b81807510" providerId="ADAL" clId="{50B8701E-3610-4349-99CD-5375F018D349}" dt="2025-11-25T04:18:58.538" v="5148" actId="47"/>
        <pc:sldMkLst>
          <pc:docMk/>
          <pc:sldMk cId="2890324486" sldId="368"/>
        </pc:sldMkLst>
      </pc:sldChg>
      <pc:sldChg chg="add del">
        <pc:chgData name="박세원" userId="37d35487-82a5-4ea6-942e-621b81807510" providerId="ADAL" clId="{50B8701E-3610-4349-99CD-5375F018D349}" dt="2025-11-25T04:18:59.182" v="5149" actId="47"/>
        <pc:sldMkLst>
          <pc:docMk/>
          <pc:sldMk cId="846168000" sldId="369"/>
        </pc:sldMkLst>
      </pc:sldChg>
      <pc:sldChg chg="add del">
        <pc:chgData name="박세원" userId="37d35487-82a5-4ea6-942e-621b81807510" providerId="ADAL" clId="{50B8701E-3610-4349-99CD-5375F018D349}" dt="2025-11-25T02:00:07.742" v="3322"/>
        <pc:sldMkLst>
          <pc:docMk/>
          <pc:sldMk cId="3210564003" sldId="369"/>
        </pc:sldMkLst>
      </pc:sldChg>
      <pc:sldChg chg="add del">
        <pc:chgData name="박세원" userId="37d35487-82a5-4ea6-942e-621b81807510" providerId="ADAL" clId="{50B8701E-3610-4349-99CD-5375F018D349}" dt="2025-11-25T04:19:00.309" v="5150" actId="47"/>
        <pc:sldMkLst>
          <pc:docMk/>
          <pc:sldMk cId="470207437" sldId="370"/>
        </pc:sldMkLst>
      </pc:sldChg>
      <pc:sldChg chg="add del">
        <pc:chgData name="박세원" userId="37d35487-82a5-4ea6-942e-621b81807510" providerId="ADAL" clId="{50B8701E-3610-4349-99CD-5375F018D349}" dt="2025-11-25T02:00:07.577" v="3321"/>
        <pc:sldMkLst>
          <pc:docMk/>
          <pc:sldMk cId="1686673680" sldId="370"/>
        </pc:sldMkLst>
      </pc:sldChg>
      <pc:sldChg chg="addSp delSp modSp add mod delAnim modAnim modNotesTx">
        <pc:chgData name="박세원" userId="37d35487-82a5-4ea6-942e-621b81807510" providerId="ADAL" clId="{50B8701E-3610-4349-99CD-5375F018D349}" dt="2025-11-25T07:34:42.583" v="7314"/>
        <pc:sldMkLst>
          <pc:docMk/>
          <pc:sldMk cId="323646714" sldId="371"/>
        </pc:sldMkLst>
        <pc:spChg chg="mod">
          <ac:chgData name="박세원" userId="37d35487-82a5-4ea6-942e-621b81807510" providerId="ADAL" clId="{50B8701E-3610-4349-99CD-5375F018D349}" dt="2025-11-25T05:57:17.570" v="6900" actId="1037"/>
          <ac:spMkLst>
            <pc:docMk/>
            <pc:sldMk cId="323646714" sldId="371"/>
            <ac:spMk id="2" creationId="{FBCAEA2D-3241-5A62-0C04-527274800ED7}"/>
          </ac:spMkLst>
        </pc:spChg>
        <pc:spChg chg="del">
          <ac:chgData name="박세원" userId="37d35487-82a5-4ea6-942e-621b81807510" providerId="ADAL" clId="{50B8701E-3610-4349-99CD-5375F018D349}" dt="2025-11-25T04:18:44.635" v="5138" actId="478"/>
          <ac:spMkLst>
            <pc:docMk/>
            <pc:sldMk cId="323646714" sldId="371"/>
            <ac:spMk id="5" creationId="{2DD900EC-E062-1828-B1A6-E836C349C600}"/>
          </ac:spMkLst>
        </pc:spChg>
        <pc:spChg chg="del">
          <ac:chgData name="박세원" userId="37d35487-82a5-4ea6-942e-621b81807510" providerId="ADAL" clId="{50B8701E-3610-4349-99CD-5375F018D349}" dt="2025-11-25T04:18:44.635" v="5138" actId="478"/>
          <ac:spMkLst>
            <pc:docMk/>
            <pc:sldMk cId="323646714" sldId="371"/>
            <ac:spMk id="169" creationId="{03A2E44A-2622-9714-1F0D-E1FCB66BD175}"/>
          </ac:spMkLst>
        </pc:spChg>
        <pc:picChg chg="add mod">
          <ac:chgData name="박세원" userId="37d35487-82a5-4ea6-942e-621b81807510" providerId="ADAL" clId="{50B8701E-3610-4349-99CD-5375F018D349}" dt="2025-11-25T05:38:23.148" v="6346" actId="1035"/>
          <ac:picMkLst>
            <pc:docMk/>
            <pc:sldMk cId="323646714" sldId="371"/>
            <ac:picMk id="4" creationId="{496B3FC2-FA93-D1AA-9650-7944C52A2730}"/>
          </ac:picMkLst>
        </pc:picChg>
        <pc:picChg chg="del">
          <ac:chgData name="박세원" userId="37d35487-82a5-4ea6-942e-621b81807510" providerId="ADAL" clId="{50B8701E-3610-4349-99CD-5375F018D349}" dt="2025-11-25T04:18:44.635" v="5138" actId="478"/>
          <ac:picMkLst>
            <pc:docMk/>
            <pc:sldMk cId="323646714" sldId="371"/>
            <ac:picMk id="4" creationId="{7BCA81CA-DC32-5C50-B67F-8608F85FD63A}"/>
          </ac:picMkLst>
        </pc:picChg>
        <pc:picChg chg="add mod ord">
          <ac:chgData name="박세원" userId="37d35487-82a5-4ea6-942e-621b81807510" providerId="ADAL" clId="{50B8701E-3610-4349-99CD-5375F018D349}" dt="2025-11-25T05:38:19.519" v="6340" actId="1076"/>
          <ac:picMkLst>
            <pc:docMk/>
            <pc:sldMk cId="323646714" sldId="371"/>
            <ac:picMk id="6" creationId="{B0A76D21-691F-BA32-E5CD-0661B3318E83}"/>
          </ac:picMkLst>
        </pc:picChg>
        <pc:picChg chg="add del mod">
          <ac:chgData name="박세원" userId="37d35487-82a5-4ea6-942e-621b81807510" providerId="ADAL" clId="{50B8701E-3610-4349-99CD-5375F018D349}" dt="2025-11-25T05:38:09.570" v="6338" actId="478"/>
          <ac:picMkLst>
            <pc:docMk/>
            <pc:sldMk cId="323646714" sldId="371"/>
            <ac:picMk id="7" creationId="{7264611E-8F4E-1BED-F88E-25F971CD888D}"/>
          </ac:picMkLst>
        </pc:picChg>
        <pc:picChg chg="add mod">
          <ac:chgData name="박세원" userId="37d35487-82a5-4ea6-942e-621b81807510" providerId="ADAL" clId="{50B8701E-3610-4349-99CD-5375F018D349}" dt="2025-11-25T05:03:19.141" v="5743" actId="1076"/>
          <ac:picMkLst>
            <pc:docMk/>
            <pc:sldMk cId="323646714" sldId="371"/>
            <ac:picMk id="9" creationId="{35ED28EE-4F79-8D44-5D61-3CEFBBA89015}"/>
          </ac:picMkLst>
        </pc:picChg>
      </pc:sldChg>
      <pc:sldChg chg="addSp delSp modSp add mod ord modAnim modNotesTx">
        <pc:chgData name="박세원" userId="37d35487-82a5-4ea6-942e-621b81807510" providerId="ADAL" clId="{50B8701E-3610-4349-99CD-5375F018D349}" dt="2025-11-25T16:03:08.825" v="11175" actId="21"/>
        <pc:sldMkLst>
          <pc:docMk/>
          <pc:sldMk cId="3302343667" sldId="372"/>
        </pc:sldMkLst>
        <pc:spChg chg="mod">
          <ac:chgData name="박세원" userId="37d35487-82a5-4ea6-942e-621b81807510" providerId="ADAL" clId="{50B8701E-3610-4349-99CD-5375F018D349}" dt="2025-11-25T14:04:58.618" v="9997"/>
          <ac:spMkLst>
            <pc:docMk/>
            <pc:sldMk cId="3302343667" sldId="372"/>
            <ac:spMk id="2" creationId="{AF897CFE-A229-B6F2-327C-61846B0B08AB}"/>
          </ac:spMkLst>
        </pc:spChg>
        <pc:spChg chg="add del mod">
          <ac:chgData name="박세원" userId="37d35487-82a5-4ea6-942e-621b81807510" providerId="ADAL" clId="{50B8701E-3610-4349-99CD-5375F018D349}" dt="2025-11-25T07:34:05.267" v="7307" actId="478"/>
          <ac:spMkLst>
            <pc:docMk/>
            <pc:sldMk cId="3302343667" sldId="372"/>
            <ac:spMk id="4" creationId="{630347DA-D03E-177F-EAB5-462703D42D68}"/>
          </ac:spMkLst>
        </pc:spChg>
        <pc:spChg chg="add mod">
          <ac:chgData name="박세원" userId="37d35487-82a5-4ea6-942e-621b81807510" providerId="ADAL" clId="{50B8701E-3610-4349-99CD-5375F018D349}" dt="2025-11-25T14:05:16.045" v="10001" actId="1076"/>
          <ac:spMkLst>
            <pc:docMk/>
            <pc:sldMk cId="3302343667" sldId="372"/>
            <ac:spMk id="4" creationId="{7E48AC25-3852-B3AE-5F34-3DF295FBD2A4}"/>
          </ac:spMkLst>
        </pc:spChg>
        <pc:spChg chg="add del mod">
          <ac:chgData name="박세원" userId="37d35487-82a5-4ea6-942e-621b81807510" providerId="ADAL" clId="{50B8701E-3610-4349-99CD-5375F018D349}" dt="2025-11-25T16:03:08.825" v="11175" actId="21"/>
          <ac:spMkLst>
            <pc:docMk/>
            <pc:sldMk cId="3302343667" sldId="372"/>
            <ac:spMk id="11" creationId="{3456282B-F9FD-1664-0178-C22EE52FFB4D}"/>
          </ac:spMkLst>
        </pc:spChg>
        <pc:spChg chg="add del mod">
          <ac:chgData name="박세원" userId="37d35487-82a5-4ea6-942e-621b81807510" providerId="ADAL" clId="{50B8701E-3610-4349-99CD-5375F018D349}" dt="2025-11-25T16:03:08.825" v="11175" actId="21"/>
          <ac:spMkLst>
            <pc:docMk/>
            <pc:sldMk cId="3302343667" sldId="372"/>
            <ac:spMk id="17" creationId="{EF75C35F-4375-3014-81F3-C65FF2B1BFF5}"/>
          </ac:spMkLst>
        </pc:spChg>
        <pc:spChg chg="add del mod">
          <ac:chgData name="박세원" userId="37d35487-82a5-4ea6-942e-621b81807510" providerId="ADAL" clId="{50B8701E-3610-4349-99CD-5375F018D349}" dt="2025-11-25T13:44:17.380" v="9896" actId="478"/>
          <ac:spMkLst>
            <pc:docMk/>
            <pc:sldMk cId="3302343667" sldId="372"/>
            <ac:spMk id="20" creationId="{15D6D068-2252-A241-384D-54D2CCE55CDE}"/>
          </ac:spMkLst>
        </pc:spChg>
        <pc:spChg chg="mod">
          <ac:chgData name="박세원" userId="37d35487-82a5-4ea6-942e-621b81807510" providerId="ADAL" clId="{50B8701E-3610-4349-99CD-5375F018D349}" dt="2025-11-25T14:04:51.118" v="9995"/>
          <ac:spMkLst>
            <pc:docMk/>
            <pc:sldMk cId="3302343667" sldId="372"/>
            <ac:spMk id="170" creationId="{167CC421-4BA2-8E7D-B749-5DE2BD3FEEEF}"/>
          </ac:spMkLst>
        </pc:spChg>
        <pc:graphicFrameChg chg="add mod modGraphic">
          <ac:chgData name="박세원" userId="37d35487-82a5-4ea6-942e-621b81807510" providerId="ADAL" clId="{50B8701E-3610-4349-99CD-5375F018D349}" dt="2025-11-25T07:37:58.712" v="7347" actId="1076"/>
          <ac:graphicFrameMkLst>
            <pc:docMk/>
            <pc:sldMk cId="3302343667" sldId="372"/>
            <ac:graphicFrameMk id="12" creationId="{BF3D1201-05C4-63A0-EE90-4D4B0B6A378D}"/>
          </ac:graphicFrameMkLst>
        </pc:graphicFrameChg>
        <pc:graphicFrameChg chg="add mod">
          <ac:chgData name="박세원" userId="37d35487-82a5-4ea6-942e-621b81807510" providerId="ADAL" clId="{50B8701E-3610-4349-99CD-5375F018D349}" dt="2025-11-25T11:02:40.854" v="7502"/>
          <ac:graphicFrameMkLst>
            <pc:docMk/>
            <pc:sldMk cId="3302343667" sldId="372"/>
            <ac:graphicFrameMk id="21" creationId="{ED8A74B1-7769-E2B2-113D-630186A04CFC}"/>
          </ac:graphicFrameMkLst>
        </pc:graphicFrameChg>
        <pc:picChg chg="add del mod">
          <ac:chgData name="박세원" userId="37d35487-82a5-4ea6-942e-621b81807510" providerId="ADAL" clId="{50B8701E-3610-4349-99CD-5375F018D349}" dt="2025-11-25T16:03:08.825" v="11175" actId="21"/>
          <ac:picMkLst>
            <pc:docMk/>
            <pc:sldMk cId="3302343667" sldId="372"/>
            <ac:picMk id="5" creationId="{6B21F83A-9B63-B6FF-FF09-F9D7E5216354}"/>
          </ac:picMkLst>
        </pc:picChg>
        <pc:picChg chg="add mod">
          <ac:chgData name="박세원" userId="37d35487-82a5-4ea6-942e-621b81807510" providerId="ADAL" clId="{50B8701E-3610-4349-99CD-5375F018D349}" dt="2025-11-25T07:35:33.995" v="7323" actId="14100"/>
          <ac:picMkLst>
            <pc:docMk/>
            <pc:sldMk cId="3302343667" sldId="372"/>
            <ac:picMk id="6" creationId="{14195253-B1C1-6D0D-F974-BCF02FA8C6CB}"/>
          </ac:picMkLst>
        </pc:picChg>
        <pc:picChg chg="add mod">
          <ac:chgData name="박세원" userId="37d35487-82a5-4ea6-942e-621b81807510" providerId="ADAL" clId="{50B8701E-3610-4349-99CD-5375F018D349}" dt="2025-11-25T07:37:35.718" v="7345" actId="1076"/>
          <ac:picMkLst>
            <pc:docMk/>
            <pc:sldMk cId="3302343667" sldId="372"/>
            <ac:picMk id="8" creationId="{8F2E3118-30AA-F1DF-EB7E-88AE285887F9}"/>
          </ac:picMkLst>
        </pc:picChg>
        <pc:picChg chg="add mod">
          <ac:chgData name="박세원" userId="37d35487-82a5-4ea6-942e-621b81807510" providerId="ADAL" clId="{50B8701E-3610-4349-99CD-5375F018D349}" dt="2025-11-25T07:37:31.456" v="7344" actId="1076"/>
          <ac:picMkLst>
            <pc:docMk/>
            <pc:sldMk cId="3302343667" sldId="372"/>
            <ac:picMk id="13" creationId="{071F856A-2B46-DA9F-4069-A3E813464E4A}"/>
          </ac:picMkLst>
        </pc:picChg>
        <pc:picChg chg="add del mod">
          <ac:chgData name="박세원" userId="37d35487-82a5-4ea6-942e-621b81807510" providerId="ADAL" clId="{50B8701E-3610-4349-99CD-5375F018D349}" dt="2025-11-25T16:03:08.825" v="11175" actId="21"/>
          <ac:picMkLst>
            <pc:docMk/>
            <pc:sldMk cId="3302343667" sldId="372"/>
            <ac:picMk id="15" creationId="{FB39DA47-EBD6-1804-2CF6-45D0BADBF612}"/>
          </ac:picMkLst>
        </pc:picChg>
        <pc:picChg chg="add del mod">
          <ac:chgData name="박세원" userId="37d35487-82a5-4ea6-942e-621b81807510" providerId="ADAL" clId="{50B8701E-3610-4349-99CD-5375F018D349}" dt="2025-11-25T10:58:20.363" v="7483" actId="478"/>
          <ac:picMkLst>
            <pc:docMk/>
            <pc:sldMk cId="3302343667" sldId="372"/>
            <ac:picMk id="19" creationId="{053EB7B1-9C05-31C3-2771-733269288C9F}"/>
          </ac:picMkLst>
        </pc:picChg>
        <pc:cxnChg chg="add del mod">
          <ac:chgData name="박세원" userId="37d35487-82a5-4ea6-942e-621b81807510" providerId="ADAL" clId="{50B8701E-3610-4349-99CD-5375F018D349}" dt="2025-11-25T16:03:08.825" v="11175" actId="21"/>
          <ac:cxnSpMkLst>
            <pc:docMk/>
            <pc:sldMk cId="3302343667" sldId="372"/>
            <ac:cxnSpMk id="9" creationId="{7D7F6C27-040B-25D7-31E1-F2DE31D43931}"/>
          </ac:cxnSpMkLst>
        </pc:cxnChg>
        <pc:cxnChg chg="add mod">
          <ac:chgData name="박세원" userId="37d35487-82a5-4ea6-942e-621b81807510" providerId="ADAL" clId="{50B8701E-3610-4349-99CD-5375F018D349}" dt="2025-11-25T07:37:38.793" v="7346" actId="14100"/>
          <ac:cxnSpMkLst>
            <pc:docMk/>
            <pc:sldMk cId="3302343667" sldId="372"/>
            <ac:cxnSpMk id="10" creationId="{0A3E143D-F05F-D918-D0F6-CD63CCC966D8}"/>
          </ac:cxnSpMkLst>
        </pc:cxnChg>
        <pc:cxnChg chg="add del mod">
          <ac:chgData name="박세원" userId="37d35487-82a5-4ea6-942e-621b81807510" providerId="ADAL" clId="{50B8701E-3610-4349-99CD-5375F018D349}" dt="2025-11-25T16:03:08.825" v="11175" actId="21"/>
          <ac:cxnSpMkLst>
            <pc:docMk/>
            <pc:sldMk cId="3302343667" sldId="372"/>
            <ac:cxnSpMk id="16" creationId="{AE26878A-4DA5-AEFF-55D6-94E66BD4B8DD}"/>
          </ac:cxnSpMkLst>
        </pc:cxnChg>
      </pc:sldChg>
      <pc:sldChg chg="addSp delSp modSp add del mod ord">
        <pc:chgData name="박세원" userId="37d35487-82a5-4ea6-942e-621b81807510" providerId="ADAL" clId="{50B8701E-3610-4349-99CD-5375F018D349}" dt="2025-11-25T14:45:31.349" v="10583" actId="47"/>
        <pc:sldMkLst>
          <pc:docMk/>
          <pc:sldMk cId="535290716" sldId="373"/>
        </pc:sldMkLst>
        <pc:spChg chg="del mod">
          <ac:chgData name="박세원" userId="37d35487-82a5-4ea6-942e-621b81807510" providerId="ADAL" clId="{50B8701E-3610-4349-99CD-5375F018D349}" dt="2025-11-25T14:44:14.687" v="10564" actId="478"/>
          <ac:spMkLst>
            <pc:docMk/>
            <pc:sldMk cId="535290716" sldId="373"/>
            <ac:spMk id="2" creationId="{807F1DDE-F946-E47C-ECC3-2952C3D7B8F0}"/>
          </ac:spMkLst>
        </pc:spChg>
        <pc:spChg chg="add mod">
          <ac:chgData name="박세원" userId="37d35487-82a5-4ea6-942e-621b81807510" providerId="ADAL" clId="{50B8701E-3610-4349-99CD-5375F018D349}" dt="2025-11-25T14:06:15.458" v="10013"/>
          <ac:spMkLst>
            <pc:docMk/>
            <pc:sldMk cId="535290716" sldId="373"/>
            <ac:spMk id="4" creationId="{286DB3A0-2059-090A-EB7B-AEFE8184873A}"/>
          </ac:spMkLst>
        </pc:spChg>
        <pc:picChg chg="add mod">
          <ac:chgData name="박세원" userId="37d35487-82a5-4ea6-942e-621b81807510" providerId="ADAL" clId="{50B8701E-3610-4349-99CD-5375F018D349}" dt="2025-11-25T14:44:34.030" v="10567" actId="1076"/>
          <ac:picMkLst>
            <pc:docMk/>
            <pc:sldMk cId="535290716" sldId="373"/>
            <ac:picMk id="5" creationId="{1DBC71C7-63D5-A627-5CA3-BEC52E0D0DC3}"/>
          </ac:picMkLst>
        </pc:picChg>
        <pc:picChg chg="add del">
          <ac:chgData name="박세원" userId="37d35487-82a5-4ea6-942e-621b81807510" providerId="ADAL" clId="{50B8701E-3610-4349-99CD-5375F018D349}" dt="2025-11-25T10:50:27.637" v="7466" actId="478"/>
          <ac:picMkLst>
            <pc:docMk/>
            <pc:sldMk cId="535290716" sldId="373"/>
            <ac:picMk id="7" creationId="{89D08E50-1980-41A3-EF4B-AB56BC775AAB}"/>
          </ac:picMkLst>
        </pc:picChg>
        <pc:picChg chg="add mod">
          <ac:chgData name="박세원" userId="37d35487-82a5-4ea6-942e-621b81807510" providerId="ADAL" clId="{50B8701E-3610-4349-99CD-5375F018D349}" dt="2025-11-25T14:44:39.153" v="10568" actId="1076"/>
          <ac:picMkLst>
            <pc:docMk/>
            <pc:sldMk cId="535290716" sldId="373"/>
            <ac:picMk id="9" creationId="{984A81D9-A0C2-0D06-E054-6A2033D78D4B}"/>
          </ac:picMkLst>
        </pc:picChg>
        <pc:picChg chg="add mod">
          <ac:chgData name="박세원" userId="37d35487-82a5-4ea6-942e-621b81807510" providerId="ADAL" clId="{50B8701E-3610-4349-99CD-5375F018D349}" dt="2025-11-25T14:45:22.144" v="10582" actId="1076"/>
          <ac:picMkLst>
            <pc:docMk/>
            <pc:sldMk cId="535290716" sldId="373"/>
            <ac:picMk id="11" creationId="{8C358ED2-7C16-F5E7-9976-3100ACA86E3A}"/>
          </ac:picMkLst>
        </pc:picChg>
        <pc:picChg chg="add mod">
          <ac:chgData name="박세원" userId="37d35487-82a5-4ea6-942e-621b81807510" providerId="ADAL" clId="{50B8701E-3610-4349-99CD-5375F018D349}" dt="2025-11-25T14:45:20.665" v="10581" actId="1076"/>
          <ac:picMkLst>
            <pc:docMk/>
            <pc:sldMk cId="535290716" sldId="373"/>
            <ac:picMk id="13" creationId="{6343E6D0-D32B-4E68-6ED8-D6E724198FA4}"/>
          </ac:picMkLst>
        </pc:picChg>
        <pc:picChg chg="add mod">
          <ac:chgData name="박세원" userId="37d35487-82a5-4ea6-942e-621b81807510" providerId="ADAL" clId="{50B8701E-3610-4349-99CD-5375F018D349}" dt="2025-11-25T14:45:17.801" v="10580" actId="1076"/>
          <ac:picMkLst>
            <pc:docMk/>
            <pc:sldMk cId="535290716" sldId="373"/>
            <ac:picMk id="15" creationId="{D27A73A1-8069-31D8-0F97-4AD4296710C9}"/>
          </ac:picMkLst>
        </pc:picChg>
        <pc:picChg chg="add mod">
          <ac:chgData name="박세원" userId="37d35487-82a5-4ea6-942e-621b81807510" providerId="ADAL" clId="{50B8701E-3610-4349-99CD-5375F018D349}" dt="2025-11-25T13:51:41.697" v="9934" actId="1076"/>
          <ac:picMkLst>
            <pc:docMk/>
            <pc:sldMk cId="535290716" sldId="373"/>
            <ac:picMk id="17" creationId="{9D484EE8-EB91-B327-8FB3-DC0FC7730155}"/>
          </ac:picMkLst>
        </pc:picChg>
      </pc:sldChg>
      <pc:sldChg chg="addSp delSp modSp add del mod">
        <pc:chgData name="박세원" userId="37d35487-82a5-4ea6-942e-621b81807510" providerId="ADAL" clId="{50B8701E-3610-4349-99CD-5375F018D349}" dt="2025-11-25T14:45:35.821" v="10584" actId="47"/>
        <pc:sldMkLst>
          <pc:docMk/>
          <pc:sldMk cId="1085019965" sldId="374"/>
        </pc:sldMkLst>
        <pc:spChg chg="add mod">
          <ac:chgData name="박세원" userId="37d35487-82a5-4ea6-942e-621b81807510" providerId="ADAL" clId="{50B8701E-3610-4349-99CD-5375F018D349}" dt="2025-11-25T10:58:32.774" v="7484"/>
          <ac:spMkLst>
            <pc:docMk/>
            <pc:sldMk cId="1085019965" sldId="374"/>
            <ac:spMk id="6" creationId="{D6AE2EF6-3FF4-ECF7-CDA5-A1BE480AB214}"/>
          </ac:spMkLst>
        </pc:spChg>
        <pc:spChg chg="add mod">
          <ac:chgData name="박세원" userId="37d35487-82a5-4ea6-942e-621b81807510" providerId="ADAL" clId="{50B8701E-3610-4349-99CD-5375F018D349}" dt="2025-11-25T10:58:32.774" v="7484"/>
          <ac:spMkLst>
            <pc:docMk/>
            <pc:sldMk cId="1085019965" sldId="374"/>
            <ac:spMk id="9" creationId="{79FECFD7-7309-A87E-624D-EB17D6396358}"/>
          </ac:spMkLst>
        </pc:spChg>
        <pc:spChg chg="add mod">
          <ac:chgData name="박세원" userId="37d35487-82a5-4ea6-942e-621b81807510" providerId="ADAL" clId="{50B8701E-3610-4349-99CD-5375F018D349}" dt="2025-11-25T10:58:42.143" v="7486" actId="1076"/>
          <ac:spMkLst>
            <pc:docMk/>
            <pc:sldMk cId="1085019965" sldId="374"/>
            <ac:spMk id="11" creationId="{14C50809-12F2-86E5-1C5D-E259BBFD3E36}"/>
          </ac:spMkLst>
        </pc:spChg>
        <pc:spChg chg="add del">
          <ac:chgData name="박세원" userId="37d35487-82a5-4ea6-942e-621b81807510" providerId="ADAL" clId="{50B8701E-3610-4349-99CD-5375F018D349}" dt="2025-11-25T14:05:45.511" v="10007" actId="22"/>
          <ac:spMkLst>
            <pc:docMk/>
            <pc:sldMk cId="1085019965" sldId="374"/>
            <ac:spMk id="13" creationId="{0A193C00-4263-9B89-395F-539522B15176}"/>
          </ac:spMkLst>
        </pc:spChg>
        <pc:spChg chg="add mod">
          <ac:chgData name="박세원" userId="37d35487-82a5-4ea6-942e-621b81807510" providerId="ADAL" clId="{50B8701E-3610-4349-99CD-5375F018D349}" dt="2025-11-25T14:06:12.254" v="10012"/>
          <ac:spMkLst>
            <pc:docMk/>
            <pc:sldMk cId="1085019965" sldId="374"/>
            <ac:spMk id="14" creationId="{72E4527C-9EFF-1597-325A-CFC904915FCC}"/>
          </ac:spMkLst>
        </pc:spChg>
        <pc:picChg chg="add mod">
          <ac:chgData name="박세원" userId="37d35487-82a5-4ea6-942e-621b81807510" providerId="ADAL" clId="{50B8701E-3610-4349-99CD-5375F018D349}" dt="2025-11-25T10:58:32.774" v="7484"/>
          <ac:picMkLst>
            <pc:docMk/>
            <pc:sldMk cId="1085019965" sldId="374"/>
            <ac:picMk id="4" creationId="{B12695EE-C5E0-A3E6-C312-A49107D9B279}"/>
          </ac:picMkLst>
        </pc:picChg>
        <pc:picChg chg="add mod">
          <ac:chgData name="박세원" userId="37d35487-82a5-4ea6-942e-621b81807510" providerId="ADAL" clId="{50B8701E-3610-4349-99CD-5375F018D349}" dt="2025-11-25T10:58:32.774" v="7484"/>
          <ac:picMkLst>
            <pc:docMk/>
            <pc:sldMk cId="1085019965" sldId="374"/>
            <ac:picMk id="7" creationId="{F0527682-E10F-3BA7-C2E2-DA37CEA8CB78}"/>
          </ac:picMkLst>
        </pc:picChg>
        <pc:picChg chg="add mod">
          <ac:chgData name="박세원" userId="37d35487-82a5-4ea6-942e-621b81807510" providerId="ADAL" clId="{50B8701E-3610-4349-99CD-5375F018D349}" dt="2025-11-25T10:58:42.143" v="7486" actId="1076"/>
          <ac:picMkLst>
            <pc:docMk/>
            <pc:sldMk cId="1085019965" sldId="374"/>
            <ac:picMk id="10" creationId="{06FA537A-8913-F5DA-BAB3-8FAEAF3525AC}"/>
          </ac:picMkLst>
        </pc:picChg>
        <pc:cxnChg chg="add mod">
          <ac:chgData name="박세원" userId="37d35487-82a5-4ea6-942e-621b81807510" providerId="ADAL" clId="{50B8701E-3610-4349-99CD-5375F018D349}" dt="2025-11-25T10:58:32.774" v="7484"/>
          <ac:cxnSpMkLst>
            <pc:docMk/>
            <pc:sldMk cId="1085019965" sldId="374"/>
            <ac:cxnSpMk id="5" creationId="{18EC41A0-2984-A15D-3FAD-54C160BA93EB}"/>
          </ac:cxnSpMkLst>
        </pc:cxnChg>
        <pc:cxnChg chg="add mod">
          <ac:chgData name="박세원" userId="37d35487-82a5-4ea6-942e-621b81807510" providerId="ADAL" clId="{50B8701E-3610-4349-99CD-5375F018D349}" dt="2025-11-25T10:58:32.774" v="7484"/>
          <ac:cxnSpMkLst>
            <pc:docMk/>
            <pc:sldMk cId="1085019965" sldId="374"/>
            <ac:cxnSpMk id="8" creationId="{E9C70BDB-F35C-25E5-E03B-47EFC446F57F}"/>
          </ac:cxnSpMkLst>
        </pc:cxnChg>
      </pc:sldChg>
      <pc:sldChg chg="addSp delSp modSp add del mod ord">
        <pc:chgData name="박세원" userId="37d35487-82a5-4ea6-942e-621b81807510" providerId="ADAL" clId="{50B8701E-3610-4349-99CD-5375F018D349}" dt="2025-11-25T11:23:26.186" v="8029" actId="47"/>
        <pc:sldMkLst>
          <pc:docMk/>
          <pc:sldMk cId="2446104631" sldId="375"/>
        </pc:sldMkLst>
        <pc:spChg chg="del mod">
          <ac:chgData name="박세원" userId="37d35487-82a5-4ea6-942e-621b81807510" providerId="ADAL" clId="{50B8701E-3610-4349-99CD-5375F018D349}" dt="2025-11-25T11:02:36.183" v="7500" actId="478"/>
          <ac:spMkLst>
            <pc:docMk/>
            <pc:sldMk cId="2446104631" sldId="375"/>
            <ac:spMk id="2" creationId="{9F6BB33D-5764-6E57-9A60-08865CF7EF6F}"/>
          </ac:spMkLst>
        </pc:spChg>
        <pc:spChg chg="add mod">
          <ac:chgData name="박세원" userId="37d35487-82a5-4ea6-942e-621b81807510" providerId="ADAL" clId="{50B8701E-3610-4349-99CD-5375F018D349}" dt="2025-11-25T11:06:14.076" v="7544" actId="1076"/>
          <ac:spMkLst>
            <pc:docMk/>
            <pc:sldMk cId="2446104631" sldId="375"/>
            <ac:spMk id="35" creationId="{01C68ACE-9C89-9837-5B89-0967A71FB3FB}"/>
          </ac:spMkLst>
        </pc:spChg>
        <pc:graphicFrameChg chg="add mod modGraphic">
          <ac:chgData name="박세원" userId="37d35487-82a5-4ea6-942e-621b81807510" providerId="ADAL" clId="{50B8701E-3610-4349-99CD-5375F018D349}" dt="2025-11-25T11:02:52.244" v="7512" actId="20577"/>
          <ac:graphicFrameMkLst>
            <pc:docMk/>
            <pc:sldMk cId="2446104631" sldId="375"/>
            <ac:graphicFrameMk id="7" creationId="{F424A096-F515-CC93-5CD8-07315B05461D}"/>
          </ac:graphicFrameMkLst>
        </pc:graphicFrameChg>
        <pc:picChg chg="add mod">
          <ac:chgData name="박세원" userId="37d35487-82a5-4ea6-942e-621b81807510" providerId="ADAL" clId="{50B8701E-3610-4349-99CD-5375F018D349}" dt="2025-11-25T11:02:03.111" v="7496" actId="1076"/>
          <ac:picMkLst>
            <pc:docMk/>
            <pc:sldMk cId="2446104631" sldId="375"/>
            <ac:picMk id="5" creationId="{0D9E0ABA-E4F4-8747-5D41-07CAEC64AD41}"/>
          </ac:picMkLst>
        </pc:picChg>
        <pc:picChg chg="add mod">
          <ac:chgData name="박세원" userId="37d35487-82a5-4ea6-942e-621b81807510" providerId="ADAL" clId="{50B8701E-3610-4349-99CD-5375F018D349}" dt="2025-11-25T11:02:38.565" v="7501" actId="1076"/>
          <ac:picMkLst>
            <pc:docMk/>
            <pc:sldMk cId="2446104631" sldId="375"/>
            <ac:picMk id="6" creationId="{BC0714EB-B743-BB8D-184C-467AB9F965C8}"/>
          </ac:picMkLst>
        </pc:picChg>
        <pc:cxnChg chg="add del mod">
          <ac:chgData name="박세원" userId="37d35487-82a5-4ea6-942e-621b81807510" providerId="ADAL" clId="{50B8701E-3610-4349-99CD-5375F018D349}" dt="2025-11-25T11:03:32.195" v="7519" actId="478"/>
          <ac:cxnSpMkLst>
            <pc:docMk/>
            <pc:sldMk cId="2446104631" sldId="375"/>
            <ac:cxnSpMk id="9" creationId="{B21D260D-251A-B0F5-CDCF-768B94FF14B4}"/>
          </ac:cxnSpMkLst>
        </pc:cxnChg>
        <pc:cxnChg chg="add mod">
          <ac:chgData name="박세원" userId="37d35487-82a5-4ea6-942e-621b81807510" providerId="ADAL" clId="{50B8701E-3610-4349-99CD-5375F018D349}" dt="2025-11-25T11:05:12.169" v="7541" actId="692"/>
          <ac:cxnSpMkLst>
            <pc:docMk/>
            <pc:sldMk cId="2446104631" sldId="375"/>
            <ac:cxnSpMk id="16" creationId="{73157AF3-75B0-15AE-FAD9-EBFBC8E35F50}"/>
          </ac:cxnSpMkLst>
        </pc:cxnChg>
        <pc:cxnChg chg="add mod">
          <ac:chgData name="박세원" userId="37d35487-82a5-4ea6-942e-621b81807510" providerId="ADAL" clId="{50B8701E-3610-4349-99CD-5375F018D349}" dt="2025-11-25T11:05:12.169" v="7541" actId="692"/>
          <ac:cxnSpMkLst>
            <pc:docMk/>
            <pc:sldMk cId="2446104631" sldId="375"/>
            <ac:cxnSpMk id="18" creationId="{86075D88-2074-382C-EF1D-1A4954EA642D}"/>
          </ac:cxnSpMkLst>
        </pc:cxnChg>
      </pc:sldChg>
      <pc:sldChg chg="addSp delSp modSp add mod modAnim">
        <pc:chgData name="박세원" userId="37d35487-82a5-4ea6-942e-621b81807510" providerId="ADAL" clId="{50B8701E-3610-4349-99CD-5375F018D349}" dt="2025-11-25T16:21:04.106" v="11201" actId="14100"/>
        <pc:sldMkLst>
          <pc:docMk/>
          <pc:sldMk cId="2115036430" sldId="376"/>
        </pc:sldMkLst>
        <pc:spChg chg="mod">
          <ac:chgData name="박세원" userId="37d35487-82a5-4ea6-942e-621b81807510" providerId="ADAL" clId="{50B8701E-3610-4349-99CD-5375F018D349}" dt="2025-11-25T14:53:48.379" v="10665" actId="20577"/>
          <ac:spMkLst>
            <pc:docMk/>
            <pc:sldMk cId="2115036430" sldId="376"/>
            <ac:spMk id="2" creationId="{CBD990AD-AC39-E9F5-EFBD-A956622718EC}"/>
          </ac:spMkLst>
        </pc:spChg>
        <pc:spChg chg="add mod">
          <ac:chgData name="박세원" userId="37d35487-82a5-4ea6-942e-621b81807510" providerId="ADAL" clId="{50B8701E-3610-4349-99CD-5375F018D349}" dt="2025-11-25T14:53:40.617" v="10660"/>
          <ac:spMkLst>
            <pc:docMk/>
            <pc:sldMk cId="2115036430" sldId="376"/>
            <ac:spMk id="10" creationId="{D42CEB5F-9280-0444-F8E6-670520C19DC7}"/>
          </ac:spMkLst>
        </pc:spChg>
        <pc:spChg chg="add mod">
          <ac:chgData name="박세원" userId="37d35487-82a5-4ea6-942e-621b81807510" providerId="ADAL" clId="{50B8701E-3610-4349-99CD-5375F018D349}" dt="2025-11-25T14:53:40.825" v="10661"/>
          <ac:spMkLst>
            <pc:docMk/>
            <pc:sldMk cId="2115036430" sldId="376"/>
            <ac:spMk id="18" creationId="{281D7E96-70B7-F959-8829-C4FDDD81EEC9}"/>
          </ac:spMkLst>
        </pc:spChg>
        <pc:spChg chg="add mod">
          <ac:chgData name="박세원" userId="37d35487-82a5-4ea6-942e-621b81807510" providerId="ADAL" clId="{50B8701E-3610-4349-99CD-5375F018D349}" dt="2025-11-25T14:53:41.037" v="10662"/>
          <ac:spMkLst>
            <pc:docMk/>
            <pc:sldMk cId="2115036430" sldId="376"/>
            <ac:spMk id="22" creationId="{2CC7BC99-3391-4275-DC8A-1D4E6862327B}"/>
          </ac:spMkLst>
        </pc:spChg>
        <pc:graphicFrameChg chg="add mod">
          <ac:chgData name="박세원" userId="37d35487-82a5-4ea6-942e-621b81807510" providerId="ADAL" clId="{50B8701E-3610-4349-99CD-5375F018D349}" dt="2025-11-25T14:53:40.617" v="10660"/>
          <ac:graphicFrameMkLst>
            <pc:docMk/>
            <pc:sldMk cId="2115036430" sldId="376"/>
            <ac:graphicFrameMk id="4" creationId="{6D021F85-1427-8B9D-095E-3B341844CC53}"/>
          </ac:graphicFrameMkLst>
        </pc:graphicFrameChg>
        <pc:graphicFrameChg chg="add mod">
          <ac:chgData name="박세원" userId="37d35487-82a5-4ea6-942e-621b81807510" providerId="ADAL" clId="{50B8701E-3610-4349-99CD-5375F018D349}" dt="2025-11-25T14:53:40.825" v="10661"/>
          <ac:graphicFrameMkLst>
            <pc:docMk/>
            <pc:sldMk cId="2115036430" sldId="376"/>
            <ac:graphicFrameMk id="12" creationId="{12FD7D0C-3830-E854-4453-DA92FDFBE922}"/>
          </ac:graphicFrameMkLst>
        </pc:graphicFrameChg>
        <pc:graphicFrameChg chg="add mod">
          <ac:chgData name="박세원" userId="37d35487-82a5-4ea6-942e-621b81807510" providerId="ADAL" clId="{50B8701E-3610-4349-99CD-5375F018D349}" dt="2025-11-25T14:53:41.037" v="10662"/>
          <ac:graphicFrameMkLst>
            <pc:docMk/>
            <pc:sldMk cId="2115036430" sldId="376"/>
            <ac:graphicFrameMk id="19" creationId="{470B69B4-15A5-A3B7-BF28-90C648E18BC3}"/>
          </ac:graphicFrameMkLst>
        </pc:graphicFrameChg>
        <pc:graphicFrameChg chg="add del mod">
          <ac:chgData name="박세원" userId="37d35487-82a5-4ea6-942e-621b81807510" providerId="ADAL" clId="{50B8701E-3610-4349-99CD-5375F018D349}" dt="2025-11-25T14:58:04.043" v="10785" actId="478"/>
          <ac:graphicFrameMkLst>
            <pc:docMk/>
            <pc:sldMk cId="2115036430" sldId="376"/>
            <ac:graphicFrameMk id="27" creationId="{36B8F6E3-E592-B867-2E2A-CDABBB0E52A5}"/>
          </ac:graphicFrameMkLst>
        </pc:graphicFrameChg>
        <pc:graphicFrameChg chg="add mod ord">
          <ac:chgData name="박세원" userId="37d35487-82a5-4ea6-942e-621b81807510" providerId="ADAL" clId="{50B8701E-3610-4349-99CD-5375F018D349}" dt="2025-11-25T14:58:59.486" v="10845" actId="1076"/>
          <ac:graphicFrameMkLst>
            <pc:docMk/>
            <pc:sldMk cId="2115036430" sldId="376"/>
            <ac:graphicFrameMk id="28" creationId="{744B2A1B-B637-12C5-114C-76DE1BFBC282}"/>
          </ac:graphicFrameMkLst>
        </pc:graphicFrameChg>
        <pc:graphicFrameChg chg="add mod modGraphic">
          <ac:chgData name="박세원" userId="37d35487-82a5-4ea6-942e-621b81807510" providerId="ADAL" clId="{50B8701E-3610-4349-99CD-5375F018D349}" dt="2025-11-25T14:58:50.408" v="10844" actId="20577"/>
          <ac:graphicFrameMkLst>
            <pc:docMk/>
            <pc:sldMk cId="2115036430" sldId="376"/>
            <ac:graphicFrameMk id="29" creationId="{49590655-F785-35D5-46F6-75067FAFD204}"/>
          </ac:graphicFrameMkLst>
        </pc:graphicFrameChg>
        <pc:picChg chg="add del mod">
          <ac:chgData name="박세원" userId="37d35487-82a5-4ea6-942e-621b81807510" providerId="ADAL" clId="{50B8701E-3610-4349-99CD-5375F018D349}" dt="2025-11-25T15:09:47.463" v="11041" actId="478"/>
          <ac:picMkLst>
            <pc:docMk/>
            <pc:sldMk cId="2115036430" sldId="376"/>
            <ac:picMk id="4" creationId="{997CC7F3-90E0-97DF-B6F4-9021CEE5FBA0}"/>
          </ac:picMkLst>
        </pc:picChg>
        <pc:picChg chg="add del mod">
          <ac:chgData name="박세원" userId="37d35487-82a5-4ea6-942e-621b81807510" providerId="ADAL" clId="{50B8701E-3610-4349-99CD-5375F018D349}" dt="2025-11-25T14:54:06.639" v="10670" actId="478"/>
          <ac:picMkLst>
            <pc:docMk/>
            <pc:sldMk cId="2115036430" sldId="376"/>
            <ac:picMk id="5" creationId="{EF226D55-8BCF-DDE7-6E89-F53146C1A9BE}"/>
          </ac:picMkLst>
        </pc:picChg>
        <pc:picChg chg="add del">
          <ac:chgData name="박세원" userId="37d35487-82a5-4ea6-942e-621b81807510" providerId="ADAL" clId="{50B8701E-3610-4349-99CD-5375F018D349}" dt="2025-11-25T16:20:47.655" v="11195" actId="478"/>
          <ac:picMkLst>
            <pc:docMk/>
            <pc:sldMk cId="2115036430" sldId="376"/>
            <ac:picMk id="6" creationId="{49C2B549-70FB-6A22-AEAE-F6E2139C4202}"/>
          </ac:picMkLst>
        </pc:picChg>
        <pc:picChg chg="add del mod">
          <ac:chgData name="박세원" userId="37d35487-82a5-4ea6-942e-621b81807510" providerId="ADAL" clId="{50B8701E-3610-4349-99CD-5375F018D349}" dt="2025-11-25T14:54:26.690" v="10680" actId="478"/>
          <ac:picMkLst>
            <pc:docMk/>
            <pc:sldMk cId="2115036430" sldId="376"/>
            <ac:picMk id="7" creationId="{E4AC2BE9-2F4F-1775-0442-19BD9B19BF11}"/>
          </ac:picMkLst>
        </pc:picChg>
        <pc:picChg chg="add del">
          <ac:chgData name="박세원" userId="37d35487-82a5-4ea6-942e-621b81807510" providerId="ADAL" clId="{50B8701E-3610-4349-99CD-5375F018D349}" dt="2025-11-25T16:20:47.067" v="11194" actId="478"/>
          <ac:picMkLst>
            <pc:docMk/>
            <pc:sldMk cId="2115036430" sldId="376"/>
            <ac:picMk id="8" creationId="{FB15521A-C89E-C581-7703-6539DC8585A8}"/>
          </ac:picMkLst>
        </pc:picChg>
        <pc:picChg chg="add del mod">
          <ac:chgData name="박세원" userId="37d35487-82a5-4ea6-942e-621b81807510" providerId="ADAL" clId="{50B8701E-3610-4349-99CD-5375F018D349}" dt="2025-11-25T14:54:26.122" v="10679" actId="478"/>
          <ac:picMkLst>
            <pc:docMk/>
            <pc:sldMk cId="2115036430" sldId="376"/>
            <ac:picMk id="9" creationId="{7A136DA6-2884-EDBF-FCA2-FF449B401FCC}"/>
          </ac:picMkLst>
        </pc:picChg>
        <pc:picChg chg="add mod">
          <ac:chgData name="박세원" userId="37d35487-82a5-4ea6-942e-621b81807510" providerId="ADAL" clId="{50B8701E-3610-4349-99CD-5375F018D349}" dt="2025-11-25T16:21:04.106" v="11201" actId="14100"/>
          <ac:picMkLst>
            <pc:docMk/>
            <pc:sldMk cId="2115036430" sldId="376"/>
            <ac:picMk id="10" creationId="{DF04FA88-8E2B-D069-0DF7-30751BC47A75}"/>
          </ac:picMkLst>
        </pc:picChg>
        <pc:picChg chg="add del mod">
          <ac:chgData name="박세원" userId="37d35487-82a5-4ea6-942e-621b81807510" providerId="ADAL" clId="{50B8701E-3610-4349-99CD-5375F018D349}" dt="2025-11-25T14:54:25.626" v="10678" actId="478"/>
          <ac:picMkLst>
            <pc:docMk/>
            <pc:sldMk cId="2115036430" sldId="376"/>
            <ac:picMk id="11" creationId="{F79F9F77-52E1-5A28-AAE3-E7D9EAA1D582}"/>
          </ac:picMkLst>
        </pc:picChg>
        <pc:picChg chg="add mod">
          <ac:chgData name="박세원" userId="37d35487-82a5-4ea6-942e-621b81807510" providerId="ADAL" clId="{50B8701E-3610-4349-99CD-5375F018D349}" dt="2025-11-25T16:20:57.227" v="11199" actId="1076"/>
          <ac:picMkLst>
            <pc:docMk/>
            <pc:sldMk cId="2115036430" sldId="376"/>
            <ac:picMk id="12" creationId="{A44CEB65-8361-2898-1B2C-387F4A03368A}"/>
          </ac:picMkLst>
        </pc:picChg>
        <pc:picChg chg="add mod">
          <ac:chgData name="박세원" userId="37d35487-82a5-4ea6-942e-621b81807510" providerId="ADAL" clId="{50B8701E-3610-4349-99CD-5375F018D349}" dt="2025-11-25T14:55:20.869" v="10687" actId="1076"/>
          <ac:picMkLst>
            <pc:docMk/>
            <pc:sldMk cId="2115036430" sldId="376"/>
            <ac:picMk id="13" creationId="{5BAB2851-8C46-CD3A-AED4-E61C17358540}"/>
          </ac:picMkLst>
        </pc:picChg>
        <pc:picChg chg="add mod">
          <ac:chgData name="박세원" userId="37d35487-82a5-4ea6-942e-621b81807510" providerId="ADAL" clId="{50B8701E-3610-4349-99CD-5375F018D349}" dt="2025-11-25T14:55:32.418" v="10689" actId="14100"/>
          <ac:picMkLst>
            <pc:docMk/>
            <pc:sldMk cId="2115036430" sldId="376"/>
            <ac:picMk id="15" creationId="{EF40890D-8D34-5633-9DAA-AE0CD21F4351}"/>
          </ac:picMkLst>
        </pc:picChg>
        <pc:picChg chg="add mod">
          <ac:chgData name="박세원" userId="37d35487-82a5-4ea6-942e-621b81807510" providerId="ADAL" clId="{50B8701E-3610-4349-99CD-5375F018D349}" dt="2025-11-25T14:55:41.923" v="10691" actId="14100"/>
          <ac:picMkLst>
            <pc:docMk/>
            <pc:sldMk cId="2115036430" sldId="376"/>
            <ac:picMk id="17" creationId="{40D44A80-F1FF-26CF-9DC6-9312691170DE}"/>
          </ac:picMkLst>
        </pc:picChg>
        <pc:picChg chg="add del mod">
          <ac:chgData name="박세원" userId="37d35487-82a5-4ea6-942e-621b81807510" providerId="ADAL" clId="{50B8701E-3610-4349-99CD-5375F018D349}" dt="2025-11-25T15:09:18.390" v="11040" actId="478"/>
          <ac:picMkLst>
            <pc:docMk/>
            <pc:sldMk cId="2115036430" sldId="376"/>
            <ac:picMk id="24" creationId="{9F8AB3A7-1EAA-B2F8-6C72-A196C40A5624}"/>
          </ac:picMkLst>
        </pc:picChg>
        <pc:picChg chg="add mod">
          <ac:chgData name="박세원" userId="37d35487-82a5-4ea6-942e-621b81807510" providerId="ADAL" clId="{50B8701E-3610-4349-99CD-5375F018D349}" dt="2025-11-25T14:54:06.851" v="10671"/>
          <ac:picMkLst>
            <pc:docMk/>
            <pc:sldMk cId="2115036430" sldId="376"/>
            <ac:picMk id="25" creationId="{2DDEBE31-E88E-003C-4FC4-77A87FBDF5E0}"/>
          </ac:picMkLst>
        </pc:picChg>
        <pc:picChg chg="add mod">
          <ac:chgData name="박세원" userId="37d35487-82a5-4ea6-942e-621b81807510" providerId="ADAL" clId="{50B8701E-3610-4349-99CD-5375F018D349}" dt="2025-11-25T14:55:59.525" v="10695" actId="1076"/>
          <ac:picMkLst>
            <pc:docMk/>
            <pc:sldMk cId="2115036430" sldId="376"/>
            <ac:picMk id="26" creationId="{E40F3FC3-8E61-8C7E-2684-DCF4C3CB4F01}"/>
          </ac:picMkLst>
        </pc:picChg>
        <pc:cxnChg chg="add mod">
          <ac:chgData name="박세원" userId="37d35487-82a5-4ea6-942e-621b81807510" providerId="ADAL" clId="{50B8701E-3610-4349-99CD-5375F018D349}" dt="2025-11-25T14:53:40.617" v="10660"/>
          <ac:cxnSpMkLst>
            <pc:docMk/>
            <pc:sldMk cId="2115036430" sldId="376"/>
            <ac:cxnSpMk id="6" creationId="{9300DDB0-D321-494D-7552-85C000D5F6F2}"/>
          </ac:cxnSpMkLst>
        </pc:cxnChg>
        <pc:cxnChg chg="add mod">
          <ac:chgData name="박세원" userId="37d35487-82a5-4ea6-942e-621b81807510" providerId="ADAL" clId="{50B8701E-3610-4349-99CD-5375F018D349}" dt="2025-11-25T14:53:40.617" v="10660"/>
          <ac:cxnSpMkLst>
            <pc:docMk/>
            <pc:sldMk cId="2115036430" sldId="376"/>
            <ac:cxnSpMk id="8" creationId="{A9A10702-50B9-BBFD-7961-E2C66C80A706}"/>
          </ac:cxnSpMkLst>
        </pc:cxnChg>
        <pc:cxnChg chg="add mod">
          <ac:chgData name="박세원" userId="37d35487-82a5-4ea6-942e-621b81807510" providerId="ADAL" clId="{50B8701E-3610-4349-99CD-5375F018D349}" dt="2025-11-25T14:53:40.825" v="10661"/>
          <ac:cxnSpMkLst>
            <pc:docMk/>
            <pc:sldMk cId="2115036430" sldId="376"/>
            <ac:cxnSpMk id="14" creationId="{053287ED-067D-9ACB-39BD-F638F57B2394}"/>
          </ac:cxnSpMkLst>
        </pc:cxnChg>
        <pc:cxnChg chg="add mod">
          <ac:chgData name="박세원" userId="37d35487-82a5-4ea6-942e-621b81807510" providerId="ADAL" clId="{50B8701E-3610-4349-99CD-5375F018D349}" dt="2025-11-25T14:53:40.825" v="10661"/>
          <ac:cxnSpMkLst>
            <pc:docMk/>
            <pc:sldMk cId="2115036430" sldId="376"/>
            <ac:cxnSpMk id="16" creationId="{51138742-E898-63E9-E6A4-CC741F13567A}"/>
          </ac:cxnSpMkLst>
        </pc:cxnChg>
        <pc:cxnChg chg="add mod">
          <ac:chgData name="박세원" userId="37d35487-82a5-4ea6-942e-621b81807510" providerId="ADAL" clId="{50B8701E-3610-4349-99CD-5375F018D349}" dt="2025-11-25T14:53:41.037" v="10662"/>
          <ac:cxnSpMkLst>
            <pc:docMk/>
            <pc:sldMk cId="2115036430" sldId="376"/>
            <ac:cxnSpMk id="20" creationId="{B0A7B66E-84A4-D831-E78C-B3A4945CF00C}"/>
          </ac:cxnSpMkLst>
        </pc:cxnChg>
        <pc:cxnChg chg="add mod">
          <ac:chgData name="박세원" userId="37d35487-82a5-4ea6-942e-621b81807510" providerId="ADAL" clId="{50B8701E-3610-4349-99CD-5375F018D349}" dt="2025-11-25T14:53:41.037" v="10662"/>
          <ac:cxnSpMkLst>
            <pc:docMk/>
            <pc:sldMk cId="2115036430" sldId="376"/>
            <ac:cxnSpMk id="21" creationId="{850939E4-3237-6722-8A00-AB54870BBE1C}"/>
          </ac:cxnSpMkLst>
        </pc:cxnChg>
      </pc:sldChg>
      <pc:sldChg chg="modSp add del mod">
        <pc:chgData name="박세원" userId="37d35487-82a5-4ea6-942e-621b81807510" providerId="ADAL" clId="{50B8701E-3610-4349-99CD-5375F018D349}" dt="2025-11-25T05:14:52.624" v="5983" actId="47"/>
        <pc:sldMkLst>
          <pc:docMk/>
          <pc:sldMk cId="250545130" sldId="377"/>
        </pc:sldMkLst>
        <pc:spChg chg="mod">
          <ac:chgData name="박세원" userId="37d35487-82a5-4ea6-942e-621b81807510" providerId="ADAL" clId="{50B8701E-3610-4349-99CD-5375F018D349}" dt="2025-11-25T05:10:34.022" v="5847" actId="14100"/>
          <ac:spMkLst>
            <pc:docMk/>
            <pc:sldMk cId="250545130" sldId="377"/>
            <ac:spMk id="2" creationId="{B277E9D2-D59B-BB25-41CB-2D51D109D184}"/>
          </ac:spMkLst>
        </pc:spChg>
      </pc:sldChg>
      <pc:sldChg chg="add del">
        <pc:chgData name="박세원" userId="37d35487-82a5-4ea6-942e-621b81807510" providerId="ADAL" clId="{50B8701E-3610-4349-99CD-5375F018D349}" dt="2025-11-25T05:14:53.321" v="5984" actId="47"/>
        <pc:sldMkLst>
          <pc:docMk/>
          <pc:sldMk cId="647369799" sldId="378"/>
        </pc:sldMkLst>
      </pc:sldChg>
      <pc:sldChg chg="addSp delSp modSp add mod delAnim modAnim">
        <pc:chgData name="박세원" userId="37d35487-82a5-4ea6-942e-621b81807510" providerId="ADAL" clId="{50B8701E-3610-4349-99CD-5375F018D349}" dt="2025-11-25T07:34:44.942" v="7315"/>
        <pc:sldMkLst>
          <pc:docMk/>
          <pc:sldMk cId="1381084427" sldId="379"/>
        </pc:sldMkLst>
        <pc:spChg chg="mod">
          <ac:chgData name="박세원" userId="37d35487-82a5-4ea6-942e-621b81807510" providerId="ADAL" clId="{50B8701E-3610-4349-99CD-5375F018D349}" dt="2025-11-25T05:57:08.194" v="6897" actId="207"/>
          <ac:spMkLst>
            <pc:docMk/>
            <pc:sldMk cId="1381084427" sldId="379"/>
            <ac:spMk id="2" creationId="{84C5E921-8E03-7EC2-658D-E99DC03A2258}"/>
          </ac:spMkLst>
        </pc:spChg>
        <pc:picChg chg="del">
          <ac:chgData name="박세원" userId="37d35487-82a5-4ea6-942e-621b81807510" providerId="ADAL" clId="{50B8701E-3610-4349-99CD-5375F018D349}" dt="2025-11-25T05:38:32.861" v="6347" actId="478"/>
          <ac:picMkLst>
            <pc:docMk/>
            <pc:sldMk cId="1381084427" sldId="379"/>
            <ac:picMk id="4" creationId="{6EB10670-D11E-1A43-75FC-3134F4F23C1C}"/>
          </ac:picMkLst>
        </pc:picChg>
        <pc:picChg chg="add mod">
          <ac:chgData name="박세원" userId="37d35487-82a5-4ea6-942e-621b81807510" providerId="ADAL" clId="{50B8701E-3610-4349-99CD-5375F018D349}" dt="2025-11-25T05:38:33.324" v="6348"/>
          <ac:picMkLst>
            <pc:docMk/>
            <pc:sldMk cId="1381084427" sldId="379"/>
            <ac:picMk id="5" creationId="{D877E285-9439-81C7-676D-4E4BC3DDDD1B}"/>
          </ac:picMkLst>
        </pc:picChg>
        <pc:picChg chg="add mod">
          <ac:chgData name="박세원" userId="37d35487-82a5-4ea6-942e-621b81807510" providerId="ADAL" clId="{50B8701E-3610-4349-99CD-5375F018D349}" dt="2025-11-25T05:38:33.324" v="6348"/>
          <ac:picMkLst>
            <pc:docMk/>
            <pc:sldMk cId="1381084427" sldId="379"/>
            <ac:picMk id="6" creationId="{F83D4244-C25A-9806-E441-9BBE16464237}"/>
          </ac:picMkLst>
        </pc:picChg>
        <pc:picChg chg="add mod">
          <ac:chgData name="박세원" userId="37d35487-82a5-4ea6-942e-621b81807510" providerId="ADAL" clId="{50B8701E-3610-4349-99CD-5375F018D349}" dt="2025-11-25T07:32:46.138" v="7304" actId="1076"/>
          <ac:picMkLst>
            <pc:docMk/>
            <pc:sldMk cId="1381084427" sldId="379"/>
            <ac:picMk id="7" creationId="{66EB1F5C-11A3-57DC-5311-5C3730403CB2}"/>
          </ac:picMkLst>
        </pc:picChg>
        <pc:picChg chg="del">
          <ac:chgData name="박세원" userId="37d35487-82a5-4ea6-942e-621b81807510" providerId="ADAL" clId="{50B8701E-3610-4349-99CD-5375F018D349}" dt="2025-11-25T05:38:32.861" v="6347" actId="478"/>
          <ac:picMkLst>
            <pc:docMk/>
            <pc:sldMk cId="1381084427" sldId="379"/>
            <ac:picMk id="7" creationId="{7B69A427-BADD-F79C-8B17-42CB0AE69BBE}"/>
          </ac:picMkLst>
        </pc:picChg>
      </pc:sldChg>
      <pc:sldChg chg="addSp delSp modSp add mod delAnim modAnim">
        <pc:chgData name="박세원" userId="37d35487-82a5-4ea6-942e-621b81807510" providerId="ADAL" clId="{50B8701E-3610-4349-99CD-5375F018D349}" dt="2025-11-25T14:38:54.758" v="10558" actId="20577"/>
        <pc:sldMkLst>
          <pc:docMk/>
          <pc:sldMk cId="1546645003" sldId="380"/>
        </pc:sldMkLst>
        <pc:spChg chg="mod">
          <ac:chgData name="박세원" userId="37d35487-82a5-4ea6-942e-621b81807510" providerId="ADAL" clId="{50B8701E-3610-4349-99CD-5375F018D349}" dt="2025-11-25T14:38:54.758" v="10558" actId="20577"/>
          <ac:spMkLst>
            <pc:docMk/>
            <pc:sldMk cId="1546645003" sldId="380"/>
            <ac:spMk id="2" creationId="{0703030F-4308-BEFD-A90F-BE4041004BBC}"/>
          </ac:spMkLst>
        </pc:spChg>
        <pc:spChg chg="add del mod">
          <ac:chgData name="박세원" userId="37d35487-82a5-4ea6-942e-621b81807510" providerId="ADAL" clId="{50B8701E-3610-4349-99CD-5375F018D349}" dt="2025-11-25T10:59:04.448" v="7489" actId="478"/>
          <ac:spMkLst>
            <pc:docMk/>
            <pc:sldMk cId="1546645003" sldId="380"/>
            <ac:spMk id="7" creationId="{C12A1904-741A-7A32-0864-4EEED7A396A3}"/>
          </ac:spMkLst>
        </pc:spChg>
        <pc:picChg chg="add del mod">
          <ac:chgData name="박세원" userId="37d35487-82a5-4ea6-942e-621b81807510" providerId="ADAL" clId="{50B8701E-3610-4349-99CD-5375F018D349}" dt="2025-11-25T10:59:04.448" v="7489" actId="478"/>
          <ac:picMkLst>
            <pc:docMk/>
            <pc:sldMk cId="1546645003" sldId="380"/>
            <ac:picMk id="4" creationId="{3BF7E33E-C2A7-43F4-2A8F-14B9A3C88244}"/>
          </ac:picMkLst>
        </pc:picChg>
        <pc:picChg chg="del">
          <ac:chgData name="박세원" userId="37d35487-82a5-4ea6-942e-621b81807510" providerId="ADAL" clId="{50B8701E-3610-4349-99CD-5375F018D349}" dt="2025-11-25T05:38:47.524" v="6349" actId="478"/>
          <ac:picMkLst>
            <pc:docMk/>
            <pc:sldMk cId="1546645003" sldId="380"/>
            <ac:picMk id="4" creationId="{D5305103-2A95-9B23-A480-6EC81AB03219}"/>
          </ac:picMkLst>
        </pc:picChg>
        <pc:picChg chg="add mod">
          <ac:chgData name="박세원" userId="37d35487-82a5-4ea6-942e-621b81807510" providerId="ADAL" clId="{50B8701E-3610-4349-99CD-5375F018D349}" dt="2025-11-25T05:38:47.794" v="6350"/>
          <ac:picMkLst>
            <pc:docMk/>
            <pc:sldMk cId="1546645003" sldId="380"/>
            <ac:picMk id="5" creationId="{1CFD85B8-CD30-DE34-47F6-EB11E401E1D7}"/>
          </ac:picMkLst>
        </pc:picChg>
        <pc:picChg chg="add mod">
          <ac:chgData name="박세원" userId="37d35487-82a5-4ea6-942e-621b81807510" providerId="ADAL" clId="{50B8701E-3610-4349-99CD-5375F018D349}" dt="2025-11-25T05:38:47.794" v="6350"/>
          <ac:picMkLst>
            <pc:docMk/>
            <pc:sldMk cId="1546645003" sldId="380"/>
            <ac:picMk id="6" creationId="{AE084023-F30C-4AC4-2315-8F596A125080}"/>
          </ac:picMkLst>
        </pc:picChg>
        <pc:picChg chg="del">
          <ac:chgData name="박세원" userId="37d35487-82a5-4ea6-942e-621b81807510" providerId="ADAL" clId="{50B8701E-3610-4349-99CD-5375F018D349}" dt="2025-11-25T05:38:47.524" v="6349" actId="478"/>
          <ac:picMkLst>
            <pc:docMk/>
            <pc:sldMk cId="1546645003" sldId="380"/>
            <ac:picMk id="7" creationId="{F1CEFA65-4AB2-7DF1-8832-8CAA9DB0A06C}"/>
          </ac:picMkLst>
        </pc:picChg>
        <pc:picChg chg="del">
          <ac:chgData name="박세원" userId="37d35487-82a5-4ea6-942e-621b81807510" providerId="ADAL" clId="{50B8701E-3610-4349-99CD-5375F018D349}" dt="2025-11-25T05:53:54.353" v="6691" actId="478"/>
          <ac:picMkLst>
            <pc:docMk/>
            <pc:sldMk cId="1546645003" sldId="380"/>
            <ac:picMk id="9" creationId="{D3BCEB42-25F1-A4BD-2244-CBFC5375736E}"/>
          </ac:picMkLst>
        </pc:picChg>
        <pc:picChg chg="add mod">
          <ac:chgData name="박세원" userId="37d35487-82a5-4ea6-942e-621b81807510" providerId="ADAL" clId="{50B8701E-3610-4349-99CD-5375F018D349}" dt="2025-11-25T05:54:16.910" v="6693" actId="1076"/>
          <ac:picMkLst>
            <pc:docMk/>
            <pc:sldMk cId="1546645003" sldId="380"/>
            <ac:picMk id="10" creationId="{EEAD6848-DF51-0EED-1CDF-0329681CFE62}"/>
          </ac:picMkLst>
        </pc:picChg>
        <pc:picChg chg="add mod">
          <ac:chgData name="박세원" userId="37d35487-82a5-4ea6-942e-621b81807510" providerId="ADAL" clId="{50B8701E-3610-4349-99CD-5375F018D349}" dt="2025-11-25T07:08:14.843" v="7290" actId="1076"/>
          <ac:picMkLst>
            <pc:docMk/>
            <pc:sldMk cId="1546645003" sldId="380"/>
            <ac:picMk id="12" creationId="{8A0DA702-2633-DE86-1D57-0558B76D931A}"/>
          </ac:picMkLst>
        </pc:picChg>
      </pc:sldChg>
      <pc:sldChg chg="addSp delSp modSp add mod delAnim modAnim">
        <pc:chgData name="박세원" userId="37d35487-82a5-4ea6-942e-621b81807510" providerId="ADAL" clId="{50B8701E-3610-4349-99CD-5375F018D349}" dt="2025-11-25T14:41:53.918" v="10561" actId="207"/>
        <pc:sldMkLst>
          <pc:docMk/>
          <pc:sldMk cId="2227086270" sldId="381"/>
        </pc:sldMkLst>
        <pc:spChg chg="mod">
          <ac:chgData name="박세원" userId="37d35487-82a5-4ea6-942e-621b81807510" providerId="ADAL" clId="{50B8701E-3610-4349-99CD-5375F018D349}" dt="2025-11-25T14:41:53.918" v="10561" actId="207"/>
          <ac:spMkLst>
            <pc:docMk/>
            <pc:sldMk cId="2227086270" sldId="381"/>
            <ac:spMk id="2" creationId="{6C4CCDB4-6D29-EA43-22C8-4A6B8C682D7A}"/>
          </ac:spMkLst>
        </pc:spChg>
        <pc:picChg chg="del">
          <ac:chgData name="박세원" userId="37d35487-82a5-4ea6-942e-621b81807510" providerId="ADAL" clId="{50B8701E-3610-4349-99CD-5375F018D349}" dt="2025-11-25T05:38:56.074" v="6351" actId="478"/>
          <ac:picMkLst>
            <pc:docMk/>
            <pc:sldMk cId="2227086270" sldId="381"/>
            <ac:picMk id="4" creationId="{AB74591A-76F4-9069-690A-C3CCBF89DFB4}"/>
          </ac:picMkLst>
        </pc:picChg>
        <pc:picChg chg="add mod">
          <ac:chgData name="박세원" userId="37d35487-82a5-4ea6-942e-621b81807510" providerId="ADAL" clId="{50B8701E-3610-4349-99CD-5375F018D349}" dt="2025-11-25T05:38:56.305" v="6352"/>
          <ac:picMkLst>
            <pc:docMk/>
            <pc:sldMk cId="2227086270" sldId="381"/>
            <ac:picMk id="5" creationId="{6C07E3F8-063E-2D8A-457C-A205B0CAA19F}"/>
          </ac:picMkLst>
        </pc:picChg>
        <pc:picChg chg="add mod">
          <ac:chgData name="박세원" userId="37d35487-82a5-4ea6-942e-621b81807510" providerId="ADAL" clId="{50B8701E-3610-4349-99CD-5375F018D349}" dt="2025-11-25T05:38:56.305" v="6352"/>
          <ac:picMkLst>
            <pc:docMk/>
            <pc:sldMk cId="2227086270" sldId="381"/>
            <ac:picMk id="6" creationId="{73C5A659-49C5-C3F7-B6F6-91B4109AC363}"/>
          </ac:picMkLst>
        </pc:picChg>
        <pc:picChg chg="del">
          <ac:chgData name="박세원" userId="37d35487-82a5-4ea6-942e-621b81807510" providerId="ADAL" clId="{50B8701E-3610-4349-99CD-5375F018D349}" dt="2025-11-25T05:38:56.074" v="6351" actId="478"/>
          <ac:picMkLst>
            <pc:docMk/>
            <pc:sldMk cId="2227086270" sldId="381"/>
            <ac:picMk id="7" creationId="{1F9F2339-B067-84E9-13AB-F414DEB58E82}"/>
          </ac:picMkLst>
        </pc:picChg>
        <pc:picChg chg="add mod">
          <ac:chgData name="박세원" userId="37d35487-82a5-4ea6-942e-621b81807510" providerId="ADAL" clId="{50B8701E-3610-4349-99CD-5375F018D349}" dt="2025-11-25T07:30:00.608" v="7297" actId="1076"/>
          <ac:picMkLst>
            <pc:docMk/>
            <pc:sldMk cId="2227086270" sldId="381"/>
            <ac:picMk id="7" creationId="{85AD7A03-8E95-7F7C-544F-C4B984B47C68}"/>
          </ac:picMkLst>
        </pc:picChg>
        <pc:picChg chg="del">
          <ac:chgData name="박세원" userId="37d35487-82a5-4ea6-942e-621b81807510" providerId="ADAL" clId="{50B8701E-3610-4349-99CD-5375F018D349}" dt="2025-11-25T07:08:25.262" v="7291" actId="478"/>
          <ac:picMkLst>
            <pc:docMk/>
            <pc:sldMk cId="2227086270" sldId="381"/>
            <ac:picMk id="9" creationId="{B3B2814B-889C-93F1-F093-7871BBA72C8F}"/>
          </ac:picMkLst>
        </pc:picChg>
        <pc:picChg chg="add mod">
          <ac:chgData name="박세원" userId="37d35487-82a5-4ea6-942e-621b81807510" providerId="ADAL" clId="{50B8701E-3610-4349-99CD-5375F018D349}" dt="2025-11-25T07:30:42.950" v="7300" actId="1076"/>
          <ac:picMkLst>
            <pc:docMk/>
            <pc:sldMk cId="2227086270" sldId="381"/>
            <ac:picMk id="10" creationId="{B420DC91-6220-401C-1850-7E5CDAAAEBE5}"/>
          </ac:picMkLst>
        </pc:picChg>
      </pc:sldChg>
      <pc:sldChg chg="add del">
        <pc:chgData name="박세원" userId="37d35487-82a5-4ea6-942e-621b81807510" providerId="ADAL" clId="{50B8701E-3610-4349-99CD-5375F018D349}" dt="2025-11-25T11:06:36.351" v="7546" actId="47"/>
        <pc:sldMkLst>
          <pc:docMk/>
          <pc:sldMk cId="1248540815" sldId="382"/>
        </pc:sldMkLst>
      </pc:sldChg>
      <pc:sldChg chg="addSp delSp modSp add mod ord modAnim">
        <pc:chgData name="박세원" userId="37d35487-82a5-4ea6-942e-621b81807510" providerId="ADAL" clId="{50B8701E-3610-4349-99CD-5375F018D349}" dt="2025-11-25T16:04:04.431" v="11182"/>
        <pc:sldMkLst>
          <pc:docMk/>
          <pc:sldMk cId="1944376308" sldId="383"/>
        </pc:sldMkLst>
        <pc:spChg chg="add mod">
          <ac:chgData name="박세원" userId="37d35487-82a5-4ea6-942e-621b81807510" providerId="ADAL" clId="{50B8701E-3610-4349-99CD-5375F018D349}" dt="2025-11-25T13:44:44.721" v="9898" actId="1076"/>
          <ac:spMkLst>
            <pc:docMk/>
            <pc:sldMk cId="1944376308" sldId="383"/>
            <ac:spMk id="2" creationId="{49AA6524-32B3-8731-DCD0-8BE1FC6A5412}"/>
          </ac:spMkLst>
        </pc:spChg>
        <pc:spChg chg="add mod">
          <ac:chgData name="박세원" userId="37d35487-82a5-4ea6-942e-621b81807510" providerId="ADAL" clId="{50B8701E-3610-4349-99CD-5375F018D349}" dt="2025-11-25T14:05:19.100" v="10002"/>
          <ac:spMkLst>
            <pc:docMk/>
            <pc:sldMk cId="1944376308" sldId="383"/>
            <ac:spMk id="4" creationId="{80895682-42A9-ED32-4155-1E99257DE669}"/>
          </ac:spMkLst>
        </pc:spChg>
        <pc:spChg chg="add mod">
          <ac:chgData name="박세원" userId="37d35487-82a5-4ea6-942e-621b81807510" providerId="ADAL" clId="{50B8701E-3610-4349-99CD-5375F018D349}" dt="2025-11-25T11:24:25.965" v="8030" actId="1076"/>
          <ac:spMkLst>
            <pc:docMk/>
            <pc:sldMk cId="1944376308" sldId="383"/>
            <ac:spMk id="14" creationId="{9148E8CA-7DD3-C431-A061-3A7DC8C33863}"/>
          </ac:spMkLst>
        </pc:spChg>
        <pc:spChg chg="add mod">
          <ac:chgData name="박세원" userId="37d35487-82a5-4ea6-942e-621b81807510" providerId="ADAL" clId="{50B8701E-3610-4349-99CD-5375F018D349}" dt="2025-11-25T11:24:28.672" v="8031" actId="1076"/>
          <ac:spMkLst>
            <pc:docMk/>
            <pc:sldMk cId="1944376308" sldId="383"/>
            <ac:spMk id="22" creationId="{CD0CEC51-1ED9-383D-6F5F-DF9F7909A087}"/>
          </ac:spMkLst>
        </pc:spChg>
        <pc:spChg chg="add mod">
          <ac:chgData name="박세원" userId="37d35487-82a5-4ea6-942e-621b81807510" providerId="ADAL" clId="{50B8701E-3610-4349-99CD-5375F018D349}" dt="2025-11-25T11:21:43.226" v="8009"/>
          <ac:spMkLst>
            <pc:docMk/>
            <pc:sldMk cId="1944376308" sldId="383"/>
            <ac:spMk id="27" creationId="{FA427F4F-E212-A215-18D1-A51C2B4C0564}"/>
          </ac:spMkLst>
        </pc:spChg>
        <pc:spChg chg="add mod">
          <ac:chgData name="박세원" userId="37d35487-82a5-4ea6-942e-621b81807510" providerId="ADAL" clId="{50B8701E-3610-4349-99CD-5375F018D349}" dt="2025-11-25T11:22:30.162" v="8027" actId="1076"/>
          <ac:spMkLst>
            <pc:docMk/>
            <pc:sldMk cId="1944376308" sldId="383"/>
            <ac:spMk id="31" creationId="{F59DBD26-6A2C-D186-3CD0-55322EDEA4A3}"/>
          </ac:spMkLst>
        </pc:spChg>
        <pc:spChg chg="mod">
          <ac:chgData name="박세원" userId="37d35487-82a5-4ea6-942e-621b81807510" providerId="ADAL" clId="{50B8701E-3610-4349-99CD-5375F018D349}" dt="2025-11-25T11:22:26.224" v="8026" actId="1076"/>
          <ac:spMkLst>
            <pc:docMk/>
            <pc:sldMk cId="1944376308" sldId="383"/>
            <ac:spMk id="35" creationId="{9A13140F-B070-D822-E84A-8A7A9D04BC68}"/>
          </ac:spMkLst>
        </pc:spChg>
        <pc:graphicFrameChg chg="mod modGraphic">
          <ac:chgData name="박세원" userId="37d35487-82a5-4ea6-942e-621b81807510" providerId="ADAL" clId="{50B8701E-3610-4349-99CD-5375F018D349}" dt="2025-11-25T11:20:44.540" v="7861" actId="1036"/>
          <ac:graphicFrameMkLst>
            <pc:docMk/>
            <pc:sldMk cId="1944376308" sldId="383"/>
            <ac:graphicFrameMk id="7" creationId="{4FC20388-F24F-23BB-05F0-A7C30EABE463}"/>
          </ac:graphicFrameMkLst>
        </pc:graphicFrameChg>
        <pc:graphicFrameChg chg="add mod modGraphic">
          <ac:chgData name="박세원" userId="37d35487-82a5-4ea6-942e-621b81807510" providerId="ADAL" clId="{50B8701E-3610-4349-99CD-5375F018D349}" dt="2025-11-25T11:20:38.686" v="7841" actId="1036"/>
          <ac:graphicFrameMkLst>
            <pc:docMk/>
            <pc:sldMk cId="1944376308" sldId="383"/>
            <ac:graphicFrameMk id="11" creationId="{D1A8AEED-145B-18EF-FA1C-93375AEAE317}"/>
          </ac:graphicFrameMkLst>
        </pc:graphicFrameChg>
        <pc:graphicFrameChg chg="add mod modGraphic">
          <ac:chgData name="박세원" userId="37d35487-82a5-4ea6-942e-621b81807510" providerId="ADAL" clId="{50B8701E-3610-4349-99CD-5375F018D349}" dt="2025-11-25T11:21:09.803" v="7947" actId="20577"/>
          <ac:graphicFrameMkLst>
            <pc:docMk/>
            <pc:sldMk cId="1944376308" sldId="383"/>
            <ac:graphicFrameMk id="19" creationId="{7CF39E67-5A4E-5CB6-7224-D1086E6A7DA2}"/>
          </ac:graphicFrameMkLst>
        </pc:graphicFrameChg>
        <pc:graphicFrameChg chg="add mod">
          <ac:chgData name="박세원" userId="37d35487-82a5-4ea6-942e-621b81807510" providerId="ADAL" clId="{50B8701E-3610-4349-99CD-5375F018D349}" dt="2025-11-25T11:21:43.226" v="8009"/>
          <ac:graphicFrameMkLst>
            <pc:docMk/>
            <pc:sldMk cId="1944376308" sldId="383"/>
            <ac:graphicFrameMk id="24" creationId="{7496FFB0-1FF8-854C-B4E2-458FF8A3254D}"/>
          </ac:graphicFrameMkLst>
        </pc:graphicFrameChg>
        <pc:graphicFrameChg chg="add mod">
          <ac:chgData name="박세원" userId="37d35487-82a5-4ea6-942e-621b81807510" providerId="ADAL" clId="{50B8701E-3610-4349-99CD-5375F018D349}" dt="2025-11-25T11:44:43.733" v="8458"/>
          <ac:graphicFrameMkLst>
            <pc:docMk/>
            <pc:sldMk cId="1944376308" sldId="383"/>
            <ac:graphicFrameMk id="32" creationId="{C6D033EA-0E00-A83E-5E16-7D0B752880F7}"/>
          </ac:graphicFrameMkLst>
        </pc:graphicFrameChg>
        <pc:picChg chg="add del mod">
          <ac:chgData name="박세원" userId="37d35487-82a5-4ea6-942e-621b81807510" providerId="ADAL" clId="{50B8701E-3610-4349-99CD-5375F018D349}" dt="2025-11-25T11:12:12.715" v="7550" actId="478"/>
          <ac:picMkLst>
            <pc:docMk/>
            <pc:sldMk cId="1944376308" sldId="383"/>
            <ac:picMk id="2" creationId="{07F4E281-6439-0672-9336-AD0CCE5D54E1}"/>
          </ac:picMkLst>
        </pc:picChg>
        <pc:picChg chg="del">
          <ac:chgData name="박세원" userId="37d35487-82a5-4ea6-942e-621b81807510" providerId="ADAL" clId="{50B8701E-3610-4349-99CD-5375F018D349}" dt="2025-11-25T11:12:14.849" v="7551" actId="478"/>
          <ac:picMkLst>
            <pc:docMk/>
            <pc:sldMk cId="1944376308" sldId="383"/>
            <ac:picMk id="6" creationId="{61A9027F-7D36-522A-881F-F82B8C4934B8}"/>
          </ac:picMkLst>
        </pc:picChg>
        <pc:picChg chg="add mod">
          <ac:chgData name="박세원" userId="37d35487-82a5-4ea6-942e-621b81807510" providerId="ADAL" clId="{50B8701E-3610-4349-99CD-5375F018D349}" dt="2025-11-25T11:22:06.446" v="8023" actId="1038"/>
          <ac:picMkLst>
            <pc:docMk/>
            <pc:sldMk cId="1944376308" sldId="383"/>
            <ac:picMk id="8" creationId="{F24105F7-0EBC-6E52-A814-125290EF9077}"/>
          </ac:picMkLst>
        </pc:picChg>
        <pc:picChg chg="add mod">
          <ac:chgData name="박세원" userId="37d35487-82a5-4ea6-942e-621b81807510" providerId="ADAL" clId="{50B8701E-3610-4349-99CD-5375F018D349}" dt="2025-11-25T11:22:06.446" v="8023" actId="1038"/>
          <ac:picMkLst>
            <pc:docMk/>
            <pc:sldMk cId="1944376308" sldId="383"/>
            <ac:picMk id="10" creationId="{AD3C8591-C009-B78C-AE09-8B786B1E387F}"/>
          </ac:picMkLst>
        </pc:picChg>
        <pc:picChg chg="add mod">
          <ac:chgData name="박세원" userId="37d35487-82a5-4ea6-942e-621b81807510" providerId="ADAL" clId="{50B8701E-3610-4349-99CD-5375F018D349}" dt="2025-11-25T11:22:06.446" v="8023" actId="1038"/>
          <ac:picMkLst>
            <pc:docMk/>
            <pc:sldMk cId="1944376308" sldId="383"/>
            <ac:picMk id="17" creationId="{579E0910-9ABC-EB18-5DA0-9287FF6D4390}"/>
          </ac:picMkLst>
        </pc:picChg>
        <pc:cxnChg chg="add del mod">
          <ac:chgData name="박세원" userId="37d35487-82a5-4ea6-942e-621b81807510" providerId="ADAL" clId="{50B8701E-3610-4349-99CD-5375F018D349}" dt="2025-11-25T11:21:37.807" v="8007" actId="478"/>
          <ac:cxnSpMkLst>
            <pc:docMk/>
            <pc:sldMk cId="1944376308" sldId="383"/>
            <ac:cxnSpMk id="12" creationId="{457D57C6-4EAB-14C3-56DE-8E097F246567}"/>
          </ac:cxnSpMkLst>
        </pc:cxnChg>
        <pc:cxnChg chg="add del mod">
          <ac:chgData name="박세원" userId="37d35487-82a5-4ea6-942e-621b81807510" providerId="ADAL" clId="{50B8701E-3610-4349-99CD-5375F018D349}" dt="2025-11-25T11:21:38.422" v="8008" actId="478"/>
          <ac:cxnSpMkLst>
            <pc:docMk/>
            <pc:sldMk cId="1944376308" sldId="383"/>
            <ac:cxnSpMk id="13" creationId="{E051331D-3A1B-75BB-4E95-450E015B8784}"/>
          </ac:cxnSpMkLst>
        </pc:cxnChg>
        <pc:cxnChg chg="del mod">
          <ac:chgData name="박세원" userId="37d35487-82a5-4ea6-942e-621b81807510" providerId="ADAL" clId="{50B8701E-3610-4349-99CD-5375F018D349}" dt="2025-11-25T11:21:36.923" v="8006" actId="478"/>
          <ac:cxnSpMkLst>
            <pc:docMk/>
            <pc:sldMk cId="1944376308" sldId="383"/>
            <ac:cxnSpMk id="16" creationId="{65A3F857-F65C-9A68-2733-44859930E487}"/>
          </ac:cxnSpMkLst>
        </pc:cxnChg>
        <pc:cxnChg chg="del mod">
          <ac:chgData name="박세원" userId="37d35487-82a5-4ea6-942e-621b81807510" providerId="ADAL" clId="{50B8701E-3610-4349-99CD-5375F018D349}" dt="2025-11-25T11:21:35.868" v="8005" actId="478"/>
          <ac:cxnSpMkLst>
            <pc:docMk/>
            <pc:sldMk cId="1944376308" sldId="383"/>
            <ac:cxnSpMk id="18" creationId="{60869AAE-0EBE-218D-AA81-2387439AC614}"/>
          </ac:cxnSpMkLst>
        </pc:cxnChg>
        <pc:cxnChg chg="add mod">
          <ac:chgData name="박세원" userId="37d35487-82a5-4ea6-942e-621b81807510" providerId="ADAL" clId="{50B8701E-3610-4349-99CD-5375F018D349}" dt="2025-11-25T11:20:56.028" v="7932" actId="1036"/>
          <ac:cxnSpMkLst>
            <pc:docMk/>
            <pc:sldMk cId="1944376308" sldId="383"/>
            <ac:cxnSpMk id="20" creationId="{6C192A44-18E6-9788-B371-954D51CE7BCA}"/>
          </ac:cxnSpMkLst>
        </pc:cxnChg>
        <pc:cxnChg chg="add mod">
          <ac:chgData name="박세원" userId="37d35487-82a5-4ea6-942e-621b81807510" providerId="ADAL" clId="{50B8701E-3610-4349-99CD-5375F018D349}" dt="2025-11-25T11:20:56.028" v="7932" actId="1036"/>
          <ac:cxnSpMkLst>
            <pc:docMk/>
            <pc:sldMk cId="1944376308" sldId="383"/>
            <ac:cxnSpMk id="21" creationId="{32732F37-AE54-0EA8-EC73-EA05D935ACA0}"/>
          </ac:cxnSpMkLst>
        </pc:cxnChg>
        <pc:cxnChg chg="add mod">
          <ac:chgData name="박세원" userId="37d35487-82a5-4ea6-942e-621b81807510" providerId="ADAL" clId="{50B8701E-3610-4349-99CD-5375F018D349}" dt="2025-11-25T11:21:43.226" v="8009"/>
          <ac:cxnSpMkLst>
            <pc:docMk/>
            <pc:sldMk cId="1944376308" sldId="383"/>
            <ac:cxnSpMk id="25" creationId="{537C523D-A3AD-1168-981D-B6B0311BB0CC}"/>
          </ac:cxnSpMkLst>
        </pc:cxnChg>
        <pc:cxnChg chg="add mod">
          <ac:chgData name="박세원" userId="37d35487-82a5-4ea6-942e-621b81807510" providerId="ADAL" clId="{50B8701E-3610-4349-99CD-5375F018D349}" dt="2025-11-25T11:21:43.226" v="8009"/>
          <ac:cxnSpMkLst>
            <pc:docMk/>
            <pc:sldMk cId="1944376308" sldId="383"/>
            <ac:cxnSpMk id="26" creationId="{1332F443-ED01-9317-BD77-2F8D45B4FC8A}"/>
          </ac:cxnSpMkLst>
        </pc:cxnChg>
        <pc:cxnChg chg="add mod">
          <ac:chgData name="박세원" userId="37d35487-82a5-4ea6-942e-621b81807510" providerId="ADAL" clId="{50B8701E-3610-4349-99CD-5375F018D349}" dt="2025-11-25T11:21:58.353" v="8013" actId="14100"/>
          <ac:cxnSpMkLst>
            <pc:docMk/>
            <pc:sldMk cId="1944376308" sldId="383"/>
            <ac:cxnSpMk id="28" creationId="{7B5339BB-A595-A40C-F208-223D19B6B06D}"/>
          </ac:cxnSpMkLst>
        </pc:cxnChg>
      </pc:sldChg>
      <pc:sldChg chg="addSp delSp modSp add mod ord modAnim">
        <pc:chgData name="박세원" userId="37d35487-82a5-4ea6-942e-621b81807510" providerId="ADAL" clId="{50B8701E-3610-4349-99CD-5375F018D349}" dt="2025-11-25T16:07:31.943" v="11186"/>
        <pc:sldMkLst>
          <pc:docMk/>
          <pc:sldMk cId="2616547069" sldId="384"/>
        </pc:sldMkLst>
        <pc:spChg chg="add mod">
          <ac:chgData name="박세원" userId="37d35487-82a5-4ea6-942e-621b81807510" providerId="ADAL" clId="{50B8701E-3610-4349-99CD-5375F018D349}" dt="2025-11-25T14:05:20.801" v="10003"/>
          <ac:spMkLst>
            <pc:docMk/>
            <pc:sldMk cId="2616547069" sldId="384"/>
            <ac:spMk id="6" creationId="{4CC76D54-EB01-74AB-1B9B-C0C8E1EA8A1C}"/>
          </ac:spMkLst>
        </pc:spChg>
        <pc:spChg chg="add mod">
          <ac:chgData name="박세원" userId="37d35487-82a5-4ea6-942e-621b81807510" providerId="ADAL" clId="{50B8701E-3610-4349-99CD-5375F018D349}" dt="2025-11-25T14:37:32.216" v="10552" actId="20577"/>
          <ac:spMkLst>
            <pc:docMk/>
            <pc:sldMk cId="2616547069" sldId="384"/>
            <ac:spMk id="8" creationId="{DF3B45BE-F0F4-0B4E-F3A6-B78A971FF0C4}"/>
          </ac:spMkLst>
        </pc:spChg>
        <pc:spChg chg="del">
          <ac:chgData name="박세원" userId="37d35487-82a5-4ea6-942e-621b81807510" providerId="ADAL" clId="{50B8701E-3610-4349-99CD-5375F018D349}" dt="2025-11-25T11:26:09.838" v="8036" actId="478"/>
          <ac:spMkLst>
            <pc:docMk/>
            <pc:sldMk cId="2616547069" sldId="384"/>
            <ac:spMk id="14" creationId="{41A06E23-89F6-B7DA-0CEC-B0D6B771F7F9}"/>
          </ac:spMkLst>
        </pc:spChg>
        <pc:spChg chg="add del mod">
          <ac:chgData name="박세원" userId="37d35487-82a5-4ea6-942e-621b81807510" providerId="ADAL" clId="{50B8701E-3610-4349-99CD-5375F018D349}" dt="2025-11-25T11:38:51.119" v="8265" actId="478"/>
          <ac:spMkLst>
            <pc:docMk/>
            <pc:sldMk cId="2616547069" sldId="384"/>
            <ac:spMk id="22" creationId="{ADB94537-22C4-6FBA-9DF1-8D5C410F3787}"/>
          </ac:spMkLst>
        </pc:spChg>
        <pc:spChg chg="mod">
          <ac:chgData name="박세원" userId="37d35487-82a5-4ea6-942e-621b81807510" providerId="ADAL" clId="{50B8701E-3610-4349-99CD-5375F018D349}" dt="2025-11-25T13:48:03.204" v="9902" actId="1076"/>
          <ac:spMkLst>
            <pc:docMk/>
            <pc:sldMk cId="2616547069" sldId="384"/>
            <ac:spMk id="31" creationId="{74DC0FB2-FC3F-7324-20EB-CA1E2AF2962D}"/>
          </ac:spMkLst>
        </pc:spChg>
        <pc:spChg chg="add del">
          <ac:chgData name="박세원" userId="37d35487-82a5-4ea6-942e-621b81807510" providerId="ADAL" clId="{50B8701E-3610-4349-99CD-5375F018D349}" dt="2025-11-25T13:48:15.349" v="9903" actId="21"/>
          <ac:spMkLst>
            <pc:docMk/>
            <pc:sldMk cId="2616547069" sldId="384"/>
            <ac:spMk id="35" creationId="{7D3EE6F2-17E5-113C-2CBD-3DC8A9692298}"/>
          </ac:spMkLst>
        </pc:spChg>
        <pc:graphicFrameChg chg="del">
          <ac:chgData name="박세원" userId="37d35487-82a5-4ea6-942e-621b81807510" providerId="ADAL" clId="{50B8701E-3610-4349-99CD-5375F018D349}" dt="2025-11-25T11:26:09.838" v="8036" actId="478"/>
          <ac:graphicFrameMkLst>
            <pc:docMk/>
            <pc:sldMk cId="2616547069" sldId="384"/>
            <ac:graphicFrameMk id="7" creationId="{7339AD79-FDDD-B230-F43F-71F2A3D2C758}"/>
          </ac:graphicFrameMkLst>
        </pc:graphicFrameChg>
        <pc:graphicFrameChg chg="del">
          <ac:chgData name="박세원" userId="37d35487-82a5-4ea6-942e-621b81807510" providerId="ADAL" clId="{50B8701E-3610-4349-99CD-5375F018D349}" dt="2025-11-25T11:26:09.838" v="8036" actId="478"/>
          <ac:graphicFrameMkLst>
            <pc:docMk/>
            <pc:sldMk cId="2616547069" sldId="384"/>
            <ac:graphicFrameMk id="11" creationId="{92DECC06-C908-BF61-1226-1A6C88BA6C48}"/>
          </ac:graphicFrameMkLst>
        </pc:graphicFrameChg>
        <pc:graphicFrameChg chg="add del mod modGraphic">
          <ac:chgData name="박세원" userId="37d35487-82a5-4ea6-942e-621b81807510" providerId="ADAL" clId="{50B8701E-3610-4349-99CD-5375F018D349}" dt="2025-11-25T11:44:50.935" v="8460" actId="478"/>
          <ac:graphicFrameMkLst>
            <pc:docMk/>
            <pc:sldMk cId="2616547069" sldId="384"/>
            <ac:graphicFrameMk id="13" creationId="{D999C529-971F-6E9E-1ADF-79695EED96FD}"/>
          </ac:graphicFrameMkLst>
        </pc:graphicFrameChg>
        <pc:graphicFrameChg chg="mod modGraphic">
          <ac:chgData name="박세원" userId="37d35487-82a5-4ea6-942e-621b81807510" providerId="ADAL" clId="{50B8701E-3610-4349-99CD-5375F018D349}" dt="2025-11-25T11:26:34.128" v="8090" actId="20577"/>
          <ac:graphicFrameMkLst>
            <pc:docMk/>
            <pc:sldMk cId="2616547069" sldId="384"/>
            <ac:graphicFrameMk id="19" creationId="{9E7AA724-EC4B-6593-9969-65C745DE42E6}"/>
          </ac:graphicFrameMkLst>
        </pc:graphicFrameChg>
        <pc:graphicFrameChg chg="add del mod modGraphic">
          <ac:chgData name="박세원" userId="37d35487-82a5-4ea6-942e-621b81807510" providerId="ADAL" clId="{50B8701E-3610-4349-99CD-5375F018D349}" dt="2025-11-25T11:44:47.508" v="8459" actId="478"/>
          <ac:graphicFrameMkLst>
            <pc:docMk/>
            <pc:sldMk cId="2616547069" sldId="384"/>
            <ac:graphicFrameMk id="25" creationId="{1CC3855F-4AD2-6C12-844B-36A90985C6C0}"/>
          </ac:graphicFrameMkLst>
        </pc:graphicFrameChg>
        <pc:graphicFrameChg chg="add mod modGraphic">
          <ac:chgData name="박세원" userId="37d35487-82a5-4ea6-942e-621b81807510" providerId="ADAL" clId="{50B8701E-3610-4349-99CD-5375F018D349}" dt="2025-11-25T11:45:23.443" v="8472" actId="20577"/>
          <ac:graphicFrameMkLst>
            <pc:docMk/>
            <pc:sldMk cId="2616547069" sldId="384"/>
            <ac:graphicFrameMk id="34" creationId="{D223CAC9-ADFF-0C3D-03C2-283B5B38891D}"/>
          </ac:graphicFrameMkLst>
        </pc:graphicFrameChg>
        <pc:graphicFrameChg chg="add mod">
          <ac:chgData name="박세원" userId="37d35487-82a5-4ea6-942e-621b81807510" providerId="ADAL" clId="{50B8701E-3610-4349-99CD-5375F018D349}" dt="2025-11-25T11:44:51.090" v="8461"/>
          <ac:graphicFrameMkLst>
            <pc:docMk/>
            <pc:sldMk cId="2616547069" sldId="384"/>
            <ac:graphicFrameMk id="36" creationId="{0B9F9AAA-EC8C-54A8-5334-60551D8E5A74}"/>
          </ac:graphicFrameMkLst>
        </pc:graphicFrameChg>
        <pc:picChg chg="add mod">
          <ac:chgData name="박세원" userId="37d35487-82a5-4ea6-942e-621b81807510" providerId="ADAL" clId="{50B8701E-3610-4349-99CD-5375F018D349}" dt="2025-11-25T13:48:32.902" v="9905" actId="1076"/>
          <ac:picMkLst>
            <pc:docMk/>
            <pc:sldMk cId="2616547069" sldId="384"/>
            <ac:picMk id="2" creationId="{468AC524-10F7-ED68-B2AE-CF7346CBB5FE}"/>
          </ac:picMkLst>
        </pc:picChg>
        <pc:picChg chg="add mod">
          <ac:chgData name="박세원" userId="37d35487-82a5-4ea6-942e-621b81807510" providerId="ADAL" clId="{50B8701E-3610-4349-99CD-5375F018D349}" dt="2025-11-25T11:26:15.551" v="8038" actId="14100"/>
          <ac:picMkLst>
            <pc:docMk/>
            <pc:sldMk cId="2616547069" sldId="384"/>
            <ac:picMk id="4" creationId="{61F9B623-2FBB-3F6F-8DA6-11EEE711ABAB}"/>
          </ac:picMkLst>
        </pc:picChg>
        <pc:picChg chg="add mod">
          <ac:chgData name="박세원" userId="37d35487-82a5-4ea6-942e-621b81807510" providerId="ADAL" clId="{50B8701E-3610-4349-99CD-5375F018D349}" dt="2025-11-25T14:37:18.661" v="10533" actId="1076"/>
          <ac:picMkLst>
            <pc:docMk/>
            <pc:sldMk cId="2616547069" sldId="384"/>
            <ac:picMk id="7" creationId="{F4C4883B-ABB2-22B5-446E-20D6925937C9}"/>
          </ac:picMkLst>
        </pc:picChg>
        <pc:picChg chg="del">
          <ac:chgData name="박세원" userId="37d35487-82a5-4ea6-942e-621b81807510" providerId="ADAL" clId="{50B8701E-3610-4349-99CD-5375F018D349}" dt="2025-11-25T11:25:07.940" v="8032" actId="478"/>
          <ac:picMkLst>
            <pc:docMk/>
            <pc:sldMk cId="2616547069" sldId="384"/>
            <ac:picMk id="8" creationId="{CB5F6D48-1B33-B050-8688-28FF2E0A9CB7}"/>
          </ac:picMkLst>
        </pc:picChg>
        <pc:picChg chg="del">
          <ac:chgData name="박세원" userId="37d35487-82a5-4ea6-942e-621b81807510" providerId="ADAL" clId="{50B8701E-3610-4349-99CD-5375F018D349}" dt="2025-11-25T11:25:07.940" v="8032" actId="478"/>
          <ac:picMkLst>
            <pc:docMk/>
            <pc:sldMk cId="2616547069" sldId="384"/>
            <ac:picMk id="10" creationId="{B1616B3B-3E56-4F38-3695-6686B6913E76}"/>
          </ac:picMkLst>
        </pc:picChg>
        <pc:picChg chg="del">
          <ac:chgData name="박세원" userId="37d35487-82a5-4ea6-942e-621b81807510" providerId="ADAL" clId="{50B8701E-3610-4349-99CD-5375F018D349}" dt="2025-11-25T11:25:07.940" v="8032" actId="478"/>
          <ac:picMkLst>
            <pc:docMk/>
            <pc:sldMk cId="2616547069" sldId="384"/>
            <ac:picMk id="17" creationId="{9C51B4A9-F6FD-3C2E-8EE3-7796795D90FD}"/>
          </ac:picMkLst>
        </pc:picChg>
        <pc:picChg chg="add mod">
          <ac:chgData name="박세원" userId="37d35487-82a5-4ea6-942e-621b81807510" providerId="ADAL" clId="{50B8701E-3610-4349-99CD-5375F018D349}" dt="2025-11-25T11:33:00.928" v="8238" actId="1076"/>
          <ac:picMkLst>
            <pc:docMk/>
            <pc:sldMk cId="2616547069" sldId="384"/>
            <ac:picMk id="30" creationId="{F9E66826-155A-1527-3A15-8832922756AF}"/>
          </ac:picMkLst>
        </pc:picChg>
        <pc:picChg chg="add mod">
          <ac:chgData name="박세원" userId="37d35487-82a5-4ea6-942e-621b81807510" providerId="ADAL" clId="{50B8701E-3610-4349-99CD-5375F018D349}" dt="2025-11-25T11:33:39.626" v="8243" actId="14100"/>
          <ac:picMkLst>
            <pc:docMk/>
            <pc:sldMk cId="2616547069" sldId="384"/>
            <ac:picMk id="33" creationId="{095C7290-A718-F27A-B745-1DB7CC989BEA}"/>
          </ac:picMkLst>
        </pc:picChg>
        <pc:cxnChg chg="del mod">
          <ac:chgData name="박세원" userId="37d35487-82a5-4ea6-942e-621b81807510" providerId="ADAL" clId="{50B8701E-3610-4349-99CD-5375F018D349}" dt="2025-11-25T11:28:35.071" v="8176" actId="478"/>
          <ac:cxnSpMkLst>
            <pc:docMk/>
            <pc:sldMk cId="2616547069" sldId="384"/>
            <ac:cxnSpMk id="20" creationId="{72BC6535-1E30-9805-B8B7-210EA1E76698}"/>
          </ac:cxnSpMkLst>
        </pc:cxnChg>
        <pc:cxnChg chg="mod ord">
          <ac:chgData name="박세원" userId="37d35487-82a5-4ea6-942e-621b81807510" providerId="ADAL" clId="{50B8701E-3610-4349-99CD-5375F018D349}" dt="2025-11-25T11:44:57.562" v="8463" actId="14100"/>
          <ac:cxnSpMkLst>
            <pc:docMk/>
            <pc:sldMk cId="2616547069" sldId="384"/>
            <ac:cxnSpMk id="21" creationId="{1F6B764B-6F2C-0DC7-99F7-0EFB592467DB}"/>
          </ac:cxnSpMkLst>
        </pc:cxnChg>
        <pc:cxnChg chg="del">
          <ac:chgData name="박세원" userId="37d35487-82a5-4ea6-942e-621b81807510" providerId="ADAL" clId="{50B8701E-3610-4349-99CD-5375F018D349}" dt="2025-11-25T11:26:09.838" v="8036" actId="478"/>
          <ac:cxnSpMkLst>
            <pc:docMk/>
            <pc:sldMk cId="2616547069" sldId="384"/>
            <ac:cxnSpMk id="28" creationId="{E4EDEDB7-BC08-643A-63FC-2F56785E7B63}"/>
          </ac:cxnSpMkLst>
        </pc:cxnChg>
        <pc:cxnChg chg="add mod">
          <ac:chgData name="박세원" userId="37d35487-82a5-4ea6-942e-621b81807510" providerId="ADAL" clId="{50B8701E-3610-4349-99CD-5375F018D349}" dt="2025-11-25T11:47:55.088" v="8773" actId="14100"/>
          <ac:cxnSpMkLst>
            <pc:docMk/>
            <pc:sldMk cId="2616547069" sldId="384"/>
            <ac:cxnSpMk id="39" creationId="{F197E54A-DB8C-7B45-6E9A-2509686C3428}"/>
          </ac:cxnSpMkLst>
        </pc:cxnChg>
      </pc:sldChg>
      <pc:sldChg chg="addSp delSp modSp add mod ord modAnim modNotesTx">
        <pc:chgData name="박세원" userId="37d35487-82a5-4ea6-942e-621b81807510" providerId="ADAL" clId="{50B8701E-3610-4349-99CD-5375F018D349}" dt="2025-11-25T16:22:16.625" v="11276" actId="1076"/>
        <pc:sldMkLst>
          <pc:docMk/>
          <pc:sldMk cId="792785244" sldId="385"/>
        </pc:sldMkLst>
        <pc:spChg chg="add mod">
          <ac:chgData name="박세원" userId="37d35487-82a5-4ea6-942e-621b81807510" providerId="ADAL" clId="{50B8701E-3610-4349-99CD-5375F018D349}" dt="2025-11-25T13:52:08.951" v="9947" actId="1076"/>
          <ac:spMkLst>
            <pc:docMk/>
            <pc:sldMk cId="792785244" sldId="385"/>
            <ac:spMk id="2" creationId="{0D8E97DE-336A-10A6-AD1B-B6108594B6D1}"/>
          </ac:spMkLst>
        </pc:spChg>
        <pc:spChg chg="add mod">
          <ac:chgData name="박세원" userId="37d35487-82a5-4ea6-942e-621b81807510" providerId="ADAL" clId="{50B8701E-3610-4349-99CD-5375F018D349}" dt="2025-11-25T13:56:38.841" v="9959" actId="1076"/>
          <ac:spMkLst>
            <pc:docMk/>
            <pc:sldMk cId="792785244" sldId="385"/>
            <ac:spMk id="4" creationId="{FD259C2E-6F24-1CB4-5C14-D7137338CFE8}"/>
          </ac:spMkLst>
        </pc:spChg>
        <pc:spChg chg="add mod">
          <ac:chgData name="박세원" userId="37d35487-82a5-4ea6-942e-621b81807510" providerId="ADAL" clId="{50B8701E-3610-4349-99CD-5375F018D349}" dt="2025-11-25T14:06:10.741" v="10011"/>
          <ac:spMkLst>
            <pc:docMk/>
            <pc:sldMk cId="792785244" sldId="385"/>
            <ac:spMk id="9" creationId="{AE416CB8-FC27-F569-0138-439D3B622349}"/>
          </ac:spMkLst>
        </pc:spChg>
        <pc:spChg chg="add mod">
          <ac:chgData name="박세원" userId="37d35487-82a5-4ea6-942e-621b81807510" providerId="ADAL" clId="{50B8701E-3610-4349-99CD-5375F018D349}" dt="2025-11-25T14:47:34.827" v="10613" actId="1076"/>
          <ac:spMkLst>
            <pc:docMk/>
            <pc:sldMk cId="792785244" sldId="385"/>
            <ac:spMk id="10" creationId="{F7D2632F-7CA6-349A-3951-C404F391A860}"/>
          </ac:spMkLst>
        </pc:spChg>
        <pc:spChg chg="add del">
          <ac:chgData name="박세원" userId="37d35487-82a5-4ea6-942e-621b81807510" providerId="ADAL" clId="{50B8701E-3610-4349-99CD-5375F018D349}" dt="2025-11-25T11:42:35.212" v="8393" actId="478"/>
          <ac:spMkLst>
            <pc:docMk/>
            <pc:sldMk cId="792785244" sldId="385"/>
            <ac:spMk id="22" creationId="{0CB48BD6-76DD-F70D-C410-AE8F00771942}"/>
          </ac:spMkLst>
        </pc:spChg>
        <pc:spChg chg="mod">
          <ac:chgData name="박세원" userId="37d35487-82a5-4ea6-942e-621b81807510" providerId="ADAL" clId="{50B8701E-3610-4349-99CD-5375F018D349}" dt="2025-11-25T13:52:40.780" v="9952" actId="1036"/>
          <ac:spMkLst>
            <pc:docMk/>
            <pc:sldMk cId="792785244" sldId="385"/>
            <ac:spMk id="31" creationId="{54646226-357E-0195-9687-CCA8C5940DD1}"/>
          </ac:spMkLst>
        </pc:spChg>
        <pc:spChg chg="del">
          <ac:chgData name="박세원" userId="37d35487-82a5-4ea6-942e-621b81807510" providerId="ADAL" clId="{50B8701E-3610-4349-99CD-5375F018D349}" dt="2025-11-25T13:51:50.012" v="9936" actId="478"/>
          <ac:spMkLst>
            <pc:docMk/>
            <pc:sldMk cId="792785244" sldId="385"/>
            <ac:spMk id="35" creationId="{270C6BDB-12CA-F64E-1E4B-413B58888685}"/>
          </ac:spMkLst>
        </pc:spChg>
        <pc:graphicFrameChg chg="add mod modGraphic">
          <ac:chgData name="박세원" userId="37d35487-82a5-4ea6-942e-621b81807510" providerId="ADAL" clId="{50B8701E-3610-4349-99CD-5375F018D349}" dt="2025-11-25T13:58:36.808" v="9985" actId="207"/>
          <ac:graphicFrameMkLst>
            <pc:docMk/>
            <pc:sldMk cId="792785244" sldId="385"/>
            <ac:graphicFrameMk id="7" creationId="{9E797460-6830-26B8-D93B-5AA4DC2D856F}"/>
          </ac:graphicFrameMkLst>
        </pc:graphicFrameChg>
        <pc:graphicFrameChg chg="add mod modGraphic">
          <ac:chgData name="박세원" userId="37d35487-82a5-4ea6-942e-621b81807510" providerId="ADAL" clId="{50B8701E-3610-4349-99CD-5375F018D349}" dt="2025-11-25T16:21:44.668" v="11232" actId="20577"/>
          <ac:graphicFrameMkLst>
            <pc:docMk/>
            <pc:sldMk cId="792785244" sldId="385"/>
            <ac:graphicFrameMk id="11" creationId="{E25F211E-B258-6A02-8BEB-068AF89B6F15}"/>
          </ac:graphicFrameMkLst>
        </pc:graphicFrameChg>
        <pc:graphicFrameChg chg="add mod ord modGraphic">
          <ac:chgData name="박세원" userId="37d35487-82a5-4ea6-942e-621b81807510" providerId="ADAL" clId="{50B8701E-3610-4349-99CD-5375F018D349}" dt="2025-11-25T16:22:09.892" v="11275" actId="1037"/>
          <ac:graphicFrameMkLst>
            <pc:docMk/>
            <pc:sldMk cId="792785244" sldId="385"/>
            <ac:graphicFrameMk id="12" creationId="{2935C5CA-BAB7-0DC6-F8FE-C159FBC20665}"/>
          </ac:graphicFrameMkLst>
        </pc:graphicFrameChg>
        <pc:graphicFrameChg chg="del mod modGraphic">
          <ac:chgData name="박세원" userId="37d35487-82a5-4ea6-942e-621b81807510" providerId="ADAL" clId="{50B8701E-3610-4349-99CD-5375F018D349}" dt="2025-11-25T15:06:27.036" v="10985" actId="478"/>
          <ac:graphicFrameMkLst>
            <pc:docMk/>
            <pc:sldMk cId="792785244" sldId="385"/>
            <ac:graphicFrameMk id="13" creationId="{50952AB2-C46D-520D-9900-89F1E4C00FA7}"/>
          </ac:graphicFrameMkLst>
        </pc:graphicFrameChg>
        <pc:graphicFrameChg chg="mod ord modGraphic">
          <ac:chgData name="박세원" userId="37d35487-82a5-4ea6-942e-621b81807510" providerId="ADAL" clId="{50B8701E-3610-4349-99CD-5375F018D349}" dt="2025-11-25T16:22:16.625" v="11276" actId="1076"/>
          <ac:graphicFrameMkLst>
            <pc:docMk/>
            <pc:sldMk cId="792785244" sldId="385"/>
            <ac:graphicFrameMk id="19" creationId="{0BD8CB06-2126-D403-1571-35635F947785}"/>
          </ac:graphicFrameMkLst>
        </pc:graphicFrameChg>
        <pc:graphicFrameChg chg="del mod ord modGraphic">
          <ac:chgData name="박세원" userId="37d35487-82a5-4ea6-942e-621b81807510" providerId="ADAL" clId="{50B8701E-3610-4349-99CD-5375F018D349}" dt="2025-11-25T15:06:16.809" v="10978" actId="478"/>
          <ac:graphicFrameMkLst>
            <pc:docMk/>
            <pc:sldMk cId="792785244" sldId="385"/>
            <ac:graphicFrameMk id="25" creationId="{11026936-E869-ABEB-5C7D-BCC2E33F5D90}"/>
          </ac:graphicFrameMkLst>
        </pc:graphicFrameChg>
        <pc:picChg chg="del">
          <ac:chgData name="박세원" userId="37d35487-82a5-4ea6-942e-621b81807510" providerId="ADAL" clId="{50B8701E-3610-4349-99CD-5375F018D349}" dt="2025-11-25T11:37:22.865" v="8251" actId="478"/>
          <ac:picMkLst>
            <pc:docMk/>
            <pc:sldMk cId="792785244" sldId="385"/>
            <ac:picMk id="4" creationId="{1642FC7E-5EA1-D628-E070-278505644683}"/>
          </ac:picMkLst>
        </pc:picChg>
        <pc:picChg chg="add mod">
          <ac:chgData name="박세원" userId="37d35487-82a5-4ea6-942e-621b81807510" providerId="ADAL" clId="{50B8701E-3610-4349-99CD-5375F018D349}" dt="2025-11-25T11:37:37.913" v="8253" actId="14100"/>
          <ac:picMkLst>
            <pc:docMk/>
            <pc:sldMk cId="792785244" sldId="385"/>
            <ac:picMk id="6" creationId="{7E502017-9AA8-7438-8E65-270C5A79AB45}"/>
          </ac:picMkLst>
        </pc:picChg>
        <pc:picChg chg="add mod">
          <ac:chgData name="박세원" userId="37d35487-82a5-4ea6-942e-621b81807510" providerId="ADAL" clId="{50B8701E-3610-4349-99CD-5375F018D349}" dt="2025-11-25T14:04:01.884" v="9989" actId="1076"/>
          <ac:picMkLst>
            <pc:docMk/>
            <pc:sldMk cId="792785244" sldId="385"/>
            <ac:picMk id="8" creationId="{21031F14-5A34-DB25-B2A8-65D7EC27B729}"/>
          </ac:picMkLst>
        </pc:picChg>
        <pc:picChg chg="add mod">
          <ac:chgData name="박세원" userId="37d35487-82a5-4ea6-942e-621b81807510" providerId="ADAL" clId="{50B8701E-3610-4349-99CD-5375F018D349}" dt="2025-11-25T11:48:51.367" v="8778" actId="1076"/>
          <ac:picMkLst>
            <pc:docMk/>
            <pc:sldMk cId="792785244" sldId="385"/>
            <ac:picMk id="17" creationId="{7E4EDD2D-60A9-501A-D0B5-979290002672}"/>
          </ac:picMkLst>
        </pc:picChg>
        <pc:picChg chg="add mod">
          <ac:chgData name="박세원" userId="37d35487-82a5-4ea6-942e-621b81807510" providerId="ADAL" clId="{50B8701E-3610-4349-99CD-5375F018D349}" dt="2025-11-25T11:49:40.759" v="8780" actId="1076"/>
          <ac:picMkLst>
            <pc:docMk/>
            <pc:sldMk cId="792785244" sldId="385"/>
            <ac:picMk id="18" creationId="{A671A44E-C868-4CAA-ADC4-D1E65DC99EBD}"/>
          </ac:picMkLst>
        </pc:picChg>
        <pc:picChg chg="del">
          <ac:chgData name="박세원" userId="37d35487-82a5-4ea6-942e-621b81807510" providerId="ADAL" clId="{50B8701E-3610-4349-99CD-5375F018D349}" dt="2025-11-25T11:42:37.194" v="8394" actId="478"/>
          <ac:picMkLst>
            <pc:docMk/>
            <pc:sldMk cId="792785244" sldId="385"/>
            <ac:picMk id="30" creationId="{2BD1D227-ED38-F45D-BAF0-685D358B88FB}"/>
          </ac:picMkLst>
        </pc:picChg>
        <pc:picChg chg="del">
          <ac:chgData name="박세원" userId="37d35487-82a5-4ea6-942e-621b81807510" providerId="ADAL" clId="{50B8701E-3610-4349-99CD-5375F018D349}" dt="2025-11-25T11:42:44.564" v="8395" actId="478"/>
          <ac:picMkLst>
            <pc:docMk/>
            <pc:sldMk cId="792785244" sldId="385"/>
            <ac:picMk id="33" creationId="{F155B49E-392F-20DE-21BA-31C1AF9ED992}"/>
          </ac:picMkLst>
        </pc:picChg>
        <pc:cxnChg chg="add del mod ord">
          <ac:chgData name="박세원" userId="37d35487-82a5-4ea6-942e-621b81807510" providerId="ADAL" clId="{50B8701E-3610-4349-99CD-5375F018D349}" dt="2025-11-25T11:43:49.973" v="8432" actId="14100"/>
          <ac:cxnSpMkLst>
            <pc:docMk/>
            <pc:sldMk cId="792785244" sldId="385"/>
            <ac:cxnSpMk id="21" creationId="{5BDC7C17-A287-CFFD-18F6-F6E84CB1C4F3}"/>
          </ac:cxnSpMkLst>
        </pc:cxnChg>
      </pc:sldChg>
      <pc:sldChg chg="addSp delSp modSp add mod ord modNotesTx">
        <pc:chgData name="박세원" userId="37d35487-82a5-4ea6-942e-621b81807510" providerId="ADAL" clId="{50B8701E-3610-4349-99CD-5375F018D349}" dt="2025-11-25T15:30:22.583" v="11066" actId="14100"/>
        <pc:sldMkLst>
          <pc:docMk/>
          <pc:sldMk cId="1423228311" sldId="386"/>
        </pc:sldMkLst>
        <pc:spChg chg="del">
          <ac:chgData name="박세원" userId="37d35487-82a5-4ea6-942e-621b81807510" providerId="ADAL" clId="{50B8701E-3610-4349-99CD-5375F018D349}" dt="2025-11-25T14:07:16.055" v="10017" actId="478"/>
          <ac:spMkLst>
            <pc:docMk/>
            <pc:sldMk cId="1423228311" sldId="386"/>
            <ac:spMk id="2" creationId="{E1CBA454-0879-8BBB-CDB8-AE240C2C81F1}"/>
          </ac:spMkLst>
        </pc:spChg>
        <pc:spChg chg="add mod">
          <ac:chgData name="박세원" userId="37d35487-82a5-4ea6-942e-621b81807510" providerId="ADAL" clId="{50B8701E-3610-4349-99CD-5375F018D349}" dt="2025-11-25T14:09:13.926" v="10037" actId="208"/>
          <ac:spMkLst>
            <pc:docMk/>
            <pc:sldMk cId="1423228311" sldId="386"/>
            <ac:spMk id="4" creationId="{784FD81B-1FDB-DE66-18F5-C0E69A7502E4}"/>
          </ac:spMkLst>
        </pc:spChg>
        <pc:spChg chg="add mod">
          <ac:chgData name="박세원" userId="37d35487-82a5-4ea6-942e-621b81807510" providerId="ADAL" clId="{50B8701E-3610-4349-99CD-5375F018D349}" dt="2025-11-25T14:09:06.817" v="10035" actId="207"/>
          <ac:spMkLst>
            <pc:docMk/>
            <pc:sldMk cId="1423228311" sldId="386"/>
            <ac:spMk id="5" creationId="{03932067-FB3A-EE8F-0942-976BCDD9C303}"/>
          </ac:spMkLst>
        </pc:spChg>
        <pc:spChg chg="add mod">
          <ac:chgData name="박세원" userId="37d35487-82a5-4ea6-942e-621b81807510" providerId="ADAL" clId="{50B8701E-3610-4349-99CD-5375F018D349}" dt="2025-11-25T14:08:58.728" v="10033" actId="207"/>
          <ac:spMkLst>
            <pc:docMk/>
            <pc:sldMk cId="1423228311" sldId="386"/>
            <ac:spMk id="8" creationId="{2C88096B-6312-FF16-4CEC-35420A84BB62}"/>
          </ac:spMkLst>
        </pc:spChg>
        <pc:spChg chg="add mod">
          <ac:chgData name="박세원" userId="37d35487-82a5-4ea6-942e-621b81807510" providerId="ADAL" clId="{50B8701E-3610-4349-99CD-5375F018D349}" dt="2025-11-25T14:08:22.046" v="10030" actId="207"/>
          <ac:spMkLst>
            <pc:docMk/>
            <pc:sldMk cId="1423228311" sldId="386"/>
            <ac:spMk id="10" creationId="{DDC9108E-BA13-CB5A-15AF-45808305AE33}"/>
          </ac:spMkLst>
        </pc:spChg>
        <pc:spChg chg="add mod">
          <ac:chgData name="박세원" userId="37d35487-82a5-4ea6-942e-621b81807510" providerId="ADAL" clId="{50B8701E-3610-4349-99CD-5375F018D349}" dt="2025-11-25T14:09:26.134" v="10043" actId="1076"/>
          <ac:spMkLst>
            <pc:docMk/>
            <pc:sldMk cId="1423228311" sldId="386"/>
            <ac:spMk id="12" creationId="{DAB099E5-A3AE-B74F-3E18-BD9A4B8A7509}"/>
          </ac:spMkLst>
        </pc:spChg>
        <pc:spChg chg="add mod">
          <ac:chgData name="박세원" userId="37d35487-82a5-4ea6-942e-621b81807510" providerId="ADAL" clId="{50B8701E-3610-4349-99CD-5375F018D349}" dt="2025-11-25T14:12:50.248" v="10086" actId="1076"/>
          <ac:spMkLst>
            <pc:docMk/>
            <pc:sldMk cId="1423228311" sldId="386"/>
            <ac:spMk id="13" creationId="{2867428E-57C1-EFF0-7EB9-6D9B3BC07D41}"/>
          </ac:spMkLst>
        </pc:spChg>
        <pc:spChg chg="add mod">
          <ac:chgData name="박세원" userId="37d35487-82a5-4ea6-942e-621b81807510" providerId="ADAL" clId="{50B8701E-3610-4349-99CD-5375F018D349}" dt="2025-11-25T14:10:02.286" v="10060" actId="1076"/>
          <ac:spMkLst>
            <pc:docMk/>
            <pc:sldMk cId="1423228311" sldId="386"/>
            <ac:spMk id="14" creationId="{64E7467A-AB74-AAC2-F011-ED574A7EBF0E}"/>
          </ac:spMkLst>
        </pc:spChg>
        <pc:spChg chg="add mod">
          <ac:chgData name="박세원" userId="37d35487-82a5-4ea6-942e-621b81807510" providerId="ADAL" clId="{50B8701E-3610-4349-99CD-5375F018D349}" dt="2025-11-25T14:09:56.020" v="10055" actId="1076"/>
          <ac:spMkLst>
            <pc:docMk/>
            <pc:sldMk cId="1423228311" sldId="386"/>
            <ac:spMk id="15" creationId="{A8AC4FE6-FB17-BAA7-785F-1DDE0C5B3AFB}"/>
          </ac:spMkLst>
        </pc:spChg>
        <pc:spChg chg="add mod">
          <ac:chgData name="박세원" userId="37d35487-82a5-4ea6-942e-621b81807510" providerId="ADAL" clId="{50B8701E-3610-4349-99CD-5375F018D349}" dt="2025-11-25T14:33:41.282" v="10472" actId="20577"/>
          <ac:spMkLst>
            <pc:docMk/>
            <pc:sldMk cId="1423228311" sldId="386"/>
            <ac:spMk id="20" creationId="{D721D1D7-594C-9DB3-0A4A-E65B0886750A}"/>
          </ac:spMkLst>
        </pc:spChg>
        <pc:spChg chg="add mod">
          <ac:chgData name="박세원" userId="37d35487-82a5-4ea6-942e-621b81807510" providerId="ADAL" clId="{50B8701E-3610-4349-99CD-5375F018D349}" dt="2025-11-25T14:34:01.942" v="10482" actId="20577"/>
          <ac:spMkLst>
            <pc:docMk/>
            <pc:sldMk cId="1423228311" sldId="386"/>
            <ac:spMk id="21" creationId="{3F3E6D89-24CB-3540-CEAA-A8F55FA320A5}"/>
          </ac:spMkLst>
        </pc:spChg>
        <pc:spChg chg="add mod">
          <ac:chgData name="박세원" userId="37d35487-82a5-4ea6-942e-621b81807510" providerId="ADAL" clId="{50B8701E-3610-4349-99CD-5375F018D349}" dt="2025-11-25T14:35:33.789" v="10501" actId="1076"/>
          <ac:spMkLst>
            <pc:docMk/>
            <pc:sldMk cId="1423228311" sldId="386"/>
            <ac:spMk id="22" creationId="{8670B373-BF17-B846-92F3-21D8A3859BAF}"/>
          </ac:spMkLst>
        </pc:spChg>
        <pc:spChg chg="add mod">
          <ac:chgData name="박세원" userId="37d35487-82a5-4ea6-942e-621b81807510" providerId="ADAL" clId="{50B8701E-3610-4349-99CD-5375F018D349}" dt="2025-11-25T14:35:50.197" v="10505" actId="1076"/>
          <ac:spMkLst>
            <pc:docMk/>
            <pc:sldMk cId="1423228311" sldId="386"/>
            <ac:spMk id="23" creationId="{F6B8ED72-75E6-2ADE-C30F-7EBB788ADDCC}"/>
          </ac:spMkLst>
        </pc:spChg>
        <pc:spChg chg="add mod">
          <ac:chgData name="박세원" userId="37d35487-82a5-4ea6-942e-621b81807510" providerId="ADAL" clId="{50B8701E-3610-4349-99CD-5375F018D349}" dt="2025-11-25T14:35:43.301" v="10503" actId="1076"/>
          <ac:spMkLst>
            <pc:docMk/>
            <pc:sldMk cId="1423228311" sldId="386"/>
            <ac:spMk id="24" creationId="{2739F59D-D10F-FEF8-894F-1C93CF7AA6AD}"/>
          </ac:spMkLst>
        </pc:spChg>
        <pc:spChg chg="add mod">
          <ac:chgData name="박세원" userId="37d35487-82a5-4ea6-942e-621b81807510" providerId="ADAL" clId="{50B8701E-3610-4349-99CD-5375F018D349}" dt="2025-11-25T14:36:29.891" v="10511" actId="14100"/>
          <ac:spMkLst>
            <pc:docMk/>
            <pc:sldMk cId="1423228311" sldId="386"/>
            <ac:spMk id="25" creationId="{EC83670D-1908-2AA0-A820-E79FBF6C474E}"/>
          </ac:spMkLst>
        </pc:spChg>
        <pc:spChg chg="add mod">
          <ac:chgData name="박세원" userId="37d35487-82a5-4ea6-942e-621b81807510" providerId="ADAL" clId="{50B8701E-3610-4349-99CD-5375F018D349}" dt="2025-11-25T15:30:22.583" v="11066" actId="14100"/>
          <ac:spMkLst>
            <pc:docMk/>
            <pc:sldMk cId="1423228311" sldId="386"/>
            <ac:spMk id="26" creationId="{E3FB2608-9256-2A2F-5C2B-F4453490A496}"/>
          </ac:spMkLst>
        </pc:spChg>
        <pc:spChg chg="del">
          <ac:chgData name="박세원" userId="37d35487-82a5-4ea6-942e-621b81807510" providerId="ADAL" clId="{50B8701E-3610-4349-99CD-5375F018D349}" dt="2025-11-25T14:08:25.862" v="10031" actId="478"/>
          <ac:spMkLst>
            <pc:docMk/>
            <pc:sldMk cId="1423228311" sldId="386"/>
            <ac:spMk id="169" creationId="{C06FB43D-BAD9-EB47-50AA-3BA232A76C9E}"/>
          </ac:spMkLst>
        </pc:spChg>
        <pc:graphicFrameChg chg="del">
          <ac:chgData name="박세원" userId="37d35487-82a5-4ea6-942e-621b81807510" providerId="ADAL" clId="{50B8701E-3610-4349-99CD-5375F018D349}" dt="2025-11-25T14:07:12.106" v="10015" actId="478"/>
          <ac:graphicFrameMkLst>
            <pc:docMk/>
            <pc:sldMk cId="1423228311" sldId="386"/>
            <ac:graphicFrameMk id="6" creationId="{EFCBF4BE-534E-D136-14FE-F24990BB6616}"/>
          </ac:graphicFrameMkLst>
        </pc:graphicFrameChg>
        <pc:graphicFrameChg chg="del">
          <ac:chgData name="박세원" userId="37d35487-82a5-4ea6-942e-621b81807510" providerId="ADAL" clId="{50B8701E-3610-4349-99CD-5375F018D349}" dt="2025-11-25T14:07:12.106" v="10015" actId="478"/>
          <ac:graphicFrameMkLst>
            <pc:docMk/>
            <pc:sldMk cId="1423228311" sldId="386"/>
            <ac:graphicFrameMk id="7" creationId="{528AF42C-B0D5-C910-9304-6A0949B59BAD}"/>
          </ac:graphicFrameMkLst>
        </pc:graphicFrameChg>
        <pc:graphicFrameChg chg="add mod modGraphic">
          <ac:chgData name="박세원" userId="37d35487-82a5-4ea6-942e-621b81807510" providerId="ADAL" clId="{50B8701E-3610-4349-99CD-5375F018D349}" dt="2025-11-25T14:13:45.214" v="10102" actId="14100"/>
          <ac:graphicFrameMkLst>
            <pc:docMk/>
            <pc:sldMk cId="1423228311" sldId="386"/>
            <ac:graphicFrameMk id="16" creationId="{BC11AEF4-683E-D544-59DB-3FBB67396BA2}"/>
          </ac:graphicFrameMkLst>
        </pc:graphicFrameChg>
        <pc:graphicFrameChg chg="add mod">
          <ac:chgData name="박세원" userId="37d35487-82a5-4ea6-942e-621b81807510" providerId="ADAL" clId="{50B8701E-3610-4349-99CD-5375F018D349}" dt="2025-11-25T14:13:51.987" v="10104" actId="1076"/>
          <ac:graphicFrameMkLst>
            <pc:docMk/>
            <pc:sldMk cId="1423228311" sldId="386"/>
            <ac:graphicFrameMk id="17" creationId="{65BBE0BD-F4D3-FD08-D949-0F650F34F7D2}"/>
          </ac:graphicFrameMkLst>
        </pc:graphicFrameChg>
        <pc:graphicFrameChg chg="add mod">
          <ac:chgData name="박세원" userId="37d35487-82a5-4ea6-942e-621b81807510" providerId="ADAL" clId="{50B8701E-3610-4349-99CD-5375F018D349}" dt="2025-11-25T14:13:57.041" v="10106" actId="1076"/>
          <ac:graphicFrameMkLst>
            <pc:docMk/>
            <pc:sldMk cId="1423228311" sldId="386"/>
            <ac:graphicFrameMk id="18" creationId="{F9FB3F5A-28AC-9921-6D4E-45085EDF44A9}"/>
          </ac:graphicFrameMkLst>
        </pc:graphicFrameChg>
        <pc:graphicFrameChg chg="add mod">
          <ac:chgData name="박세원" userId="37d35487-82a5-4ea6-942e-621b81807510" providerId="ADAL" clId="{50B8701E-3610-4349-99CD-5375F018D349}" dt="2025-11-25T14:14:02.667" v="10108" actId="1076"/>
          <ac:graphicFrameMkLst>
            <pc:docMk/>
            <pc:sldMk cId="1423228311" sldId="386"/>
            <ac:graphicFrameMk id="19" creationId="{C119E657-3B88-9A33-B913-7C06F7A4C0D2}"/>
          </ac:graphicFrameMkLst>
        </pc:graphicFrameChg>
        <pc:graphicFrameChg chg="add mod">
          <ac:chgData name="박세원" userId="37d35487-82a5-4ea6-942e-621b81807510" providerId="ADAL" clId="{50B8701E-3610-4349-99CD-5375F018D349}" dt="2025-11-25T14:44:01.920" v="10563" actId="1076"/>
          <ac:graphicFrameMkLst>
            <pc:docMk/>
            <pc:sldMk cId="1423228311" sldId="386"/>
            <ac:graphicFrameMk id="27" creationId="{9B1C3149-9E1C-A53B-F3F7-D579ECBD57C4}"/>
          </ac:graphicFrameMkLst>
        </pc:graphicFrameChg>
        <pc:picChg chg="del">
          <ac:chgData name="박세원" userId="37d35487-82a5-4ea6-942e-621b81807510" providerId="ADAL" clId="{50B8701E-3610-4349-99CD-5375F018D349}" dt="2025-11-25T14:07:14.406" v="10016" actId="478"/>
          <ac:picMkLst>
            <pc:docMk/>
            <pc:sldMk cId="1423228311" sldId="386"/>
            <ac:picMk id="9" creationId="{B23D5480-97FF-54B2-7FF7-AA2C61D6D4D4}"/>
          </ac:picMkLst>
        </pc:picChg>
        <pc:picChg chg="del">
          <ac:chgData name="박세원" userId="37d35487-82a5-4ea6-942e-621b81807510" providerId="ADAL" clId="{50B8701E-3610-4349-99CD-5375F018D349}" dt="2025-11-25T14:07:12.106" v="10015" actId="478"/>
          <ac:picMkLst>
            <pc:docMk/>
            <pc:sldMk cId="1423228311" sldId="386"/>
            <ac:picMk id="11" creationId="{FB99509E-50FD-CD8B-ACD3-F544FC446301}"/>
          </ac:picMkLst>
        </pc:picChg>
      </pc:sldChg>
      <pc:sldChg chg="addSp delSp modSp add del mod">
        <pc:chgData name="박세원" userId="37d35487-82a5-4ea6-942e-621b81807510" providerId="ADAL" clId="{50B8701E-3610-4349-99CD-5375F018D349}" dt="2025-11-25T14:04:20.942" v="9990" actId="47"/>
        <pc:sldMkLst>
          <pc:docMk/>
          <pc:sldMk cId="2016218617" sldId="386"/>
        </pc:sldMkLst>
        <pc:spChg chg="add del">
          <ac:chgData name="박세원" userId="37d35487-82a5-4ea6-942e-621b81807510" providerId="ADAL" clId="{50B8701E-3610-4349-99CD-5375F018D349}" dt="2025-11-25T11:39:42.290" v="8277" actId="478"/>
          <ac:spMkLst>
            <pc:docMk/>
            <pc:sldMk cId="2016218617" sldId="386"/>
            <ac:spMk id="22" creationId="{38C55529-20F9-FFAD-68D9-EC1F587F6953}"/>
          </ac:spMkLst>
        </pc:spChg>
        <pc:picChg chg="add del">
          <ac:chgData name="박세원" userId="37d35487-82a5-4ea6-942e-621b81807510" providerId="ADAL" clId="{50B8701E-3610-4349-99CD-5375F018D349}" dt="2025-11-25T11:39:34.880" v="8273" actId="478"/>
          <ac:picMkLst>
            <pc:docMk/>
            <pc:sldMk cId="2016218617" sldId="386"/>
            <ac:picMk id="4" creationId="{9432B36B-623B-E403-9CBB-3E77309E0BD2}"/>
          </ac:picMkLst>
        </pc:picChg>
        <pc:picChg chg="add mod">
          <ac:chgData name="박세원" userId="37d35487-82a5-4ea6-942e-621b81807510" providerId="ADAL" clId="{50B8701E-3610-4349-99CD-5375F018D349}" dt="2025-11-25T11:40:17.897" v="8296" actId="1037"/>
          <ac:picMkLst>
            <pc:docMk/>
            <pc:sldMk cId="2016218617" sldId="386"/>
            <ac:picMk id="6" creationId="{1A8F4DB4-6B32-C49A-5085-C986A65CE923}"/>
          </ac:picMkLst>
        </pc:picChg>
      </pc:sldChg>
      <pc:sldChg chg="add del">
        <pc:chgData name="박세원" userId="37d35487-82a5-4ea6-942e-621b81807510" providerId="ADAL" clId="{50B8701E-3610-4349-99CD-5375F018D349}" dt="2025-11-25T15:07:14.518" v="11030" actId="47"/>
        <pc:sldMkLst>
          <pc:docMk/>
          <pc:sldMk cId="115453342" sldId="387"/>
        </pc:sldMkLst>
      </pc:sldChg>
      <pc:sldChg chg="add del">
        <pc:chgData name="박세원" userId="37d35487-82a5-4ea6-942e-621b81807510" providerId="ADAL" clId="{50B8701E-3610-4349-99CD-5375F018D349}" dt="2025-11-25T14:45:13.951" v="10577"/>
        <pc:sldMkLst>
          <pc:docMk/>
          <pc:sldMk cId="2277122980" sldId="387"/>
        </pc:sldMkLst>
      </pc:sldChg>
      <pc:sldChg chg="add del">
        <pc:chgData name="박세원" userId="37d35487-82a5-4ea6-942e-621b81807510" providerId="ADAL" clId="{50B8701E-3610-4349-99CD-5375F018D349}" dt="2025-11-25T14:04:22.591" v="9991" actId="47"/>
        <pc:sldMkLst>
          <pc:docMk/>
          <pc:sldMk cId="3446879281" sldId="387"/>
        </pc:sldMkLst>
      </pc:sldChg>
      <pc:sldChg chg="addSp delSp modSp add mod ord modAnim">
        <pc:chgData name="박세원" userId="37d35487-82a5-4ea6-942e-621b81807510" providerId="ADAL" clId="{50B8701E-3610-4349-99CD-5375F018D349}" dt="2025-11-25T14:52:58.637" v="10659"/>
        <pc:sldMkLst>
          <pc:docMk/>
          <pc:sldMk cId="241080972" sldId="388"/>
        </pc:sldMkLst>
        <pc:spChg chg="del">
          <ac:chgData name="박세원" userId="37d35487-82a5-4ea6-942e-621b81807510" providerId="ADAL" clId="{50B8701E-3610-4349-99CD-5375F018D349}" dt="2025-11-25T14:47:54.471" v="10626" actId="478"/>
          <ac:spMkLst>
            <pc:docMk/>
            <pc:sldMk cId="241080972" sldId="388"/>
            <ac:spMk id="2" creationId="{0998E793-F520-C70A-D0CB-A8C03B3E06C6}"/>
          </ac:spMkLst>
        </pc:spChg>
        <pc:spChg chg="add mod">
          <ac:chgData name="박세원" userId="37d35487-82a5-4ea6-942e-621b81807510" providerId="ADAL" clId="{50B8701E-3610-4349-99CD-5375F018D349}" dt="2025-11-25T14:48:28.525" v="10629" actId="1076"/>
          <ac:spMkLst>
            <pc:docMk/>
            <pc:sldMk cId="241080972" sldId="388"/>
            <ac:spMk id="4" creationId="{DDEC5BFF-159C-1362-DF05-A86C654520D9}"/>
          </ac:spMkLst>
        </pc:spChg>
        <pc:spChg chg="add mod">
          <ac:chgData name="박세원" userId="37d35487-82a5-4ea6-942e-621b81807510" providerId="ADAL" clId="{50B8701E-3610-4349-99CD-5375F018D349}" dt="2025-11-25T14:50:28.474" v="10640" actId="1035"/>
          <ac:spMkLst>
            <pc:docMk/>
            <pc:sldMk cId="241080972" sldId="388"/>
            <ac:spMk id="6" creationId="{574DE21E-726D-BA05-C541-C4B583745316}"/>
          </ac:spMkLst>
        </pc:spChg>
        <pc:spChg chg="add mod">
          <ac:chgData name="박세원" userId="37d35487-82a5-4ea6-942e-621b81807510" providerId="ADAL" clId="{50B8701E-3610-4349-99CD-5375F018D349}" dt="2025-11-25T14:51:52.131" v="10655" actId="1076"/>
          <ac:spMkLst>
            <pc:docMk/>
            <pc:sldMk cId="241080972" sldId="388"/>
            <ac:spMk id="8" creationId="{CC6EF845-2134-EF7D-EC7D-9ABA5DD4907C}"/>
          </ac:spMkLst>
        </pc:spChg>
        <pc:spChg chg="add mod">
          <ac:chgData name="박세원" userId="37d35487-82a5-4ea6-942e-621b81807510" providerId="ADAL" clId="{50B8701E-3610-4349-99CD-5375F018D349}" dt="2025-11-25T14:51:29.207" v="10650" actId="1038"/>
          <ac:spMkLst>
            <pc:docMk/>
            <pc:sldMk cId="241080972" sldId="388"/>
            <ac:spMk id="10" creationId="{C92D4513-782C-95F4-9485-E429FD5138DA}"/>
          </ac:spMkLst>
        </pc:spChg>
        <pc:spChg chg="add mod">
          <ac:chgData name="박세원" userId="37d35487-82a5-4ea6-942e-621b81807510" providerId="ADAL" clId="{50B8701E-3610-4349-99CD-5375F018D349}" dt="2025-11-25T14:52:58.637" v="10659"/>
          <ac:spMkLst>
            <pc:docMk/>
            <pc:sldMk cId="241080972" sldId="388"/>
            <ac:spMk id="18" creationId="{2F48D171-84DE-5887-721D-6DFB53DCF3BC}"/>
          </ac:spMkLst>
        </pc:spChg>
        <pc:graphicFrameChg chg="add mod">
          <ac:chgData name="박세원" userId="37d35487-82a5-4ea6-942e-621b81807510" providerId="ADAL" clId="{50B8701E-3610-4349-99CD-5375F018D349}" dt="2025-11-25T14:52:58.637" v="10659"/>
          <ac:graphicFrameMkLst>
            <pc:docMk/>
            <pc:sldMk cId="241080972" sldId="388"/>
            <ac:graphicFrameMk id="12" creationId="{3DEB762B-326E-FC6C-6248-25889020D083}"/>
          </ac:graphicFrameMkLst>
        </pc:graphicFrameChg>
        <pc:picChg chg="mod">
          <ac:chgData name="박세원" userId="37d35487-82a5-4ea6-942e-621b81807510" providerId="ADAL" clId="{50B8701E-3610-4349-99CD-5375F018D349}" dt="2025-11-25T14:48:04.174" v="10627" actId="1076"/>
          <ac:picMkLst>
            <pc:docMk/>
            <pc:sldMk cId="241080972" sldId="388"/>
            <ac:picMk id="5" creationId="{924B1753-764F-3E31-CCDD-AE56FCCF9B17}"/>
          </ac:picMkLst>
        </pc:picChg>
        <pc:picChg chg="mod">
          <ac:chgData name="박세원" userId="37d35487-82a5-4ea6-942e-621b81807510" providerId="ADAL" clId="{50B8701E-3610-4349-99CD-5375F018D349}" dt="2025-11-25T14:46:05.918" v="10602" actId="1076"/>
          <ac:picMkLst>
            <pc:docMk/>
            <pc:sldMk cId="241080972" sldId="388"/>
            <ac:picMk id="7" creationId="{16A081A1-A263-3FC5-7BE0-274E2A6493D3}"/>
          </ac:picMkLst>
        </pc:picChg>
        <pc:picChg chg="mod">
          <ac:chgData name="박세원" userId="37d35487-82a5-4ea6-942e-621b81807510" providerId="ADAL" clId="{50B8701E-3610-4349-99CD-5375F018D349}" dt="2025-11-25T14:46:13.292" v="10604" actId="14100"/>
          <ac:picMkLst>
            <pc:docMk/>
            <pc:sldMk cId="241080972" sldId="388"/>
            <ac:picMk id="9" creationId="{7837ED7D-A1B7-94A6-88FC-23468C172DB3}"/>
          </ac:picMkLst>
        </pc:picChg>
        <pc:picChg chg="mod">
          <ac:chgData name="박세원" userId="37d35487-82a5-4ea6-942e-621b81807510" providerId="ADAL" clId="{50B8701E-3610-4349-99CD-5375F018D349}" dt="2025-11-25T14:46:20.231" v="10606" actId="14100"/>
          <ac:picMkLst>
            <pc:docMk/>
            <pc:sldMk cId="241080972" sldId="388"/>
            <ac:picMk id="11" creationId="{AF8DBE9C-CCC1-B635-9128-C21B908B14A2}"/>
          </ac:picMkLst>
        </pc:picChg>
        <pc:picChg chg="mod">
          <ac:chgData name="박세원" userId="37d35487-82a5-4ea6-942e-621b81807510" providerId="ADAL" clId="{50B8701E-3610-4349-99CD-5375F018D349}" dt="2025-11-25T14:46:33.541" v="10609" actId="14100"/>
          <ac:picMkLst>
            <pc:docMk/>
            <pc:sldMk cId="241080972" sldId="388"/>
            <ac:picMk id="13" creationId="{38B31914-497C-57F3-0586-D970A3ED9EA0}"/>
          </ac:picMkLst>
        </pc:picChg>
        <pc:picChg chg="del mod">
          <ac:chgData name="박세원" userId="37d35487-82a5-4ea6-942e-621b81807510" providerId="ADAL" clId="{50B8701E-3610-4349-99CD-5375F018D349}" dt="2025-11-25T14:47:51.398" v="10625" actId="478"/>
          <ac:picMkLst>
            <pc:docMk/>
            <pc:sldMk cId="241080972" sldId="388"/>
            <ac:picMk id="15" creationId="{CAA05A94-4F88-3DC1-B455-E7D53ADAD2DF}"/>
          </ac:picMkLst>
        </pc:picChg>
        <pc:picChg chg="del mod">
          <ac:chgData name="박세원" userId="37d35487-82a5-4ea6-942e-621b81807510" providerId="ADAL" clId="{50B8701E-3610-4349-99CD-5375F018D349}" dt="2025-11-25T14:47:51.398" v="10625" actId="478"/>
          <ac:picMkLst>
            <pc:docMk/>
            <pc:sldMk cId="241080972" sldId="388"/>
            <ac:picMk id="17" creationId="{524FC15D-ED65-D337-8D42-5499E4743405}"/>
          </ac:picMkLst>
        </pc:picChg>
        <pc:cxnChg chg="add mod">
          <ac:chgData name="박세원" userId="37d35487-82a5-4ea6-942e-621b81807510" providerId="ADAL" clId="{50B8701E-3610-4349-99CD-5375F018D349}" dt="2025-11-25T14:52:58.637" v="10659"/>
          <ac:cxnSpMkLst>
            <pc:docMk/>
            <pc:sldMk cId="241080972" sldId="388"/>
            <ac:cxnSpMk id="14" creationId="{5F92DBFC-52B8-BE89-4914-75DD3733751B}"/>
          </ac:cxnSpMkLst>
        </pc:cxnChg>
        <pc:cxnChg chg="add mod">
          <ac:chgData name="박세원" userId="37d35487-82a5-4ea6-942e-621b81807510" providerId="ADAL" clId="{50B8701E-3610-4349-99CD-5375F018D349}" dt="2025-11-25T14:52:58.637" v="10659"/>
          <ac:cxnSpMkLst>
            <pc:docMk/>
            <pc:sldMk cId="241080972" sldId="388"/>
            <ac:cxnSpMk id="16" creationId="{C28340E2-6820-AC5A-5EA6-A055B3E43C1A}"/>
          </ac:cxnSpMkLst>
        </pc:cxnChg>
      </pc:sldChg>
      <pc:sldChg chg="add del">
        <pc:chgData name="박세원" userId="37d35487-82a5-4ea6-942e-621b81807510" providerId="ADAL" clId="{50B8701E-3610-4349-99CD-5375F018D349}" dt="2025-11-25T14:45:12.280" v="10576"/>
        <pc:sldMkLst>
          <pc:docMk/>
          <pc:sldMk cId="2064961837" sldId="388"/>
        </pc:sldMkLst>
      </pc:sldChg>
      <pc:sldChg chg="add del">
        <pc:chgData name="박세원" userId="37d35487-82a5-4ea6-942e-621b81807510" providerId="ADAL" clId="{50B8701E-3610-4349-99CD-5375F018D349}" dt="2025-11-25T14:54:02.493" v="10669"/>
        <pc:sldMkLst>
          <pc:docMk/>
          <pc:sldMk cId="1042824155" sldId="389"/>
        </pc:sldMkLst>
      </pc:sldChg>
      <pc:sldChg chg="addSp delSp modSp add mod delAnim">
        <pc:chgData name="박세원" userId="37d35487-82a5-4ea6-942e-621b81807510" providerId="ADAL" clId="{50B8701E-3610-4349-99CD-5375F018D349}" dt="2025-11-25T15:28:29.155" v="11065" actId="20577"/>
        <pc:sldMkLst>
          <pc:docMk/>
          <pc:sldMk cId="3029834902" sldId="389"/>
        </pc:sldMkLst>
        <pc:spChg chg="mod">
          <ac:chgData name="박세원" userId="37d35487-82a5-4ea6-942e-621b81807510" providerId="ADAL" clId="{50B8701E-3610-4349-99CD-5375F018D349}" dt="2025-11-25T15:28:29.155" v="11065" actId="20577"/>
          <ac:spMkLst>
            <pc:docMk/>
            <pc:sldMk cId="3029834902" sldId="389"/>
            <ac:spMk id="170" creationId="{D455FEBB-6710-824C-8CCF-F2510DA1C2A9}"/>
          </ac:spMkLst>
        </pc:spChg>
        <pc:graphicFrameChg chg="del">
          <ac:chgData name="박세원" userId="37d35487-82a5-4ea6-942e-621b81807510" providerId="ADAL" clId="{50B8701E-3610-4349-99CD-5375F018D349}" dt="2025-11-25T15:28:12.038" v="11047" actId="478"/>
          <ac:graphicFrameMkLst>
            <pc:docMk/>
            <pc:sldMk cId="3029834902" sldId="389"/>
            <ac:graphicFrameMk id="28" creationId="{6CF35DFD-F255-0E0B-4F2D-902C51BF10DC}"/>
          </ac:graphicFrameMkLst>
        </pc:graphicFrameChg>
        <pc:graphicFrameChg chg="del">
          <ac:chgData name="박세원" userId="37d35487-82a5-4ea6-942e-621b81807510" providerId="ADAL" clId="{50B8701E-3610-4349-99CD-5375F018D349}" dt="2025-11-25T15:28:12.038" v="11047" actId="478"/>
          <ac:graphicFrameMkLst>
            <pc:docMk/>
            <pc:sldMk cId="3029834902" sldId="389"/>
            <ac:graphicFrameMk id="29" creationId="{1DA3242C-5724-1F75-05AF-7BD4F36CBBCD}"/>
          </ac:graphicFrameMkLst>
        </pc:graphicFrameChg>
        <pc:picChg chg="add mod">
          <ac:chgData name="박세원" userId="37d35487-82a5-4ea6-942e-621b81807510" providerId="ADAL" clId="{50B8701E-3610-4349-99CD-5375F018D349}" dt="2025-11-25T15:28:17.454" v="11049"/>
          <ac:picMkLst>
            <pc:docMk/>
            <pc:sldMk cId="3029834902" sldId="389"/>
            <ac:picMk id="4" creationId="{34FD1142-6354-B2B5-58F1-4E6F5D44A675}"/>
          </ac:picMkLst>
        </pc:picChg>
        <pc:picChg chg="del">
          <ac:chgData name="박세원" userId="37d35487-82a5-4ea6-942e-621b81807510" providerId="ADAL" clId="{50B8701E-3610-4349-99CD-5375F018D349}" dt="2025-11-25T15:28:12.038" v="11047" actId="478"/>
          <ac:picMkLst>
            <pc:docMk/>
            <pc:sldMk cId="3029834902" sldId="389"/>
            <ac:picMk id="13" creationId="{5A80549F-5D2D-879C-0A61-5936E49BC98D}"/>
          </ac:picMkLst>
        </pc:picChg>
        <pc:picChg chg="del">
          <ac:chgData name="박세원" userId="37d35487-82a5-4ea6-942e-621b81807510" providerId="ADAL" clId="{50B8701E-3610-4349-99CD-5375F018D349}" dt="2025-11-25T15:28:12.038" v="11047" actId="478"/>
          <ac:picMkLst>
            <pc:docMk/>
            <pc:sldMk cId="3029834902" sldId="389"/>
            <ac:picMk id="15" creationId="{75560DAC-C982-8EF1-02A0-067F5E3F81AC}"/>
          </ac:picMkLst>
        </pc:picChg>
        <pc:picChg chg="del">
          <ac:chgData name="박세원" userId="37d35487-82a5-4ea6-942e-621b81807510" providerId="ADAL" clId="{50B8701E-3610-4349-99CD-5375F018D349}" dt="2025-11-25T15:28:12.038" v="11047" actId="478"/>
          <ac:picMkLst>
            <pc:docMk/>
            <pc:sldMk cId="3029834902" sldId="389"/>
            <ac:picMk id="17" creationId="{F08E154D-3313-F481-4D02-25A2AA5E768A}"/>
          </ac:picMkLst>
        </pc:picChg>
        <pc:picChg chg="del">
          <ac:chgData name="박세원" userId="37d35487-82a5-4ea6-942e-621b81807510" providerId="ADAL" clId="{50B8701E-3610-4349-99CD-5375F018D349}" dt="2025-11-25T15:28:12.038" v="11047" actId="478"/>
          <ac:picMkLst>
            <pc:docMk/>
            <pc:sldMk cId="3029834902" sldId="389"/>
            <ac:picMk id="24" creationId="{59FBD91E-B458-81C6-AA59-CEAB1F1A302A}"/>
          </ac:picMkLst>
        </pc:picChg>
        <pc:picChg chg="del">
          <ac:chgData name="박세원" userId="37d35487-82a5-4ea6-942e-621b81807510" providerId="ADAL" clId="{50B8701E-3610-4349-99CD-5375F018D349}" dt="2025-11-25T15:28:12.038" v="11047" actId="478"/>
          <ac:picMkLst>
            <pc:docMk/>
            <pc:sldMk cId="3029834902" sldId="389"/>
            <ac:picMk id="25" creationId="{FAA4602F-5F33-F908-E800-5366307DEBFB}"/>
          </ac:picMkLst>
        </pc:picChg>
        <pc:picChg chg="del">
          <ac:chgData name="박세원" userId="37d35487-82a5-4ea6-942e-621b81807510" providerId="ADAL" clId="{50B8701E-3610-4349-99CD-5375F018D349}" dt="2025-11-25T15:28:12.038" v="11047" actId="478"/>
          <ac:picMkLst>
            <pc:docMk/>
            <pc:sldMk cId="3029834902" sldId="389"/>
            <ac:picMk id="26" creationId="{04A5C265-EC26-6284-E46A-F63D52BCB5A0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11:19:13.2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22982,'1658'0'0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페이퍼로지 4 Regular" pitchFamily="2" charset="-127"/>
        <a:ea typeface="페이퍼로지 4 Regular" pitchFamily="2" charset="-127"/>
        <a:cs typeface="Arial"/>
        <a:sym typeface="Arial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1cdfcaf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1cdfcaf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5A5886B1-F283-8B4C-24A7-25E2EE0BB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4fced8951_0_265:notes">
            <a:extLst>
              <a:ext uri="{FF2B5EF4-FFF2-40B4-BE49-F238E27FC236}">
                <a16:creationId xmlns:a16="http://schemas.microsoft.com/office/drawing/2014/main" id="{57B081BD-B28B-A12F-B962-3F8665F467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4fced8951_0_265:notes">
            <a:extLst>
              <a:ext uri="{FF2B5EF4-FFF2-40B4-BE49-F238E27FC236}">
                <a16:creationId xmlns:a16="http://schemas.microsoft.com/office/drawing/2014/main" id="{4196B403-DF67-D440-815A-6B433A58E1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87990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43475AEB-1D6E-7B62-73EC-FBAF40048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4fced8951_0_265:notes">
            <a:extLst>
              <a:ext uri="{FF2B5EF4-FFF2-40B4-BE49-F238E27FC236}">
                <a16:creationId xmlns:a16="http://schemas.microsoft.com/office/drawing/2014/main" id="{6ECAAADB-88E0-107A-BA97-B370473C6E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4fced8951_0_265:notes">
            <a:extLst>
              <a:ext uri="{FF2B5EF4-FFF2-40B4-BE49-F238E27FC236}">
                <a16:creationId xmlns:a16="http://schemas.microsoft.com/office/drawing/2014/main" id="{A7CDC186-11DD-3114-A051-B959F8D760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6302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F768081B-7BDD-EC4B-F5EE-920AA42A6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4fced8951_0_265:notes">
            <a:extLst>
              <a:ext uri="{FF2B5EF4-FFF2-40B4-BE49-F238E27FC236}">
                <a16:creationId xmlns:a16="http://schemas.microsoft.com/office/drawing/2014/main" id="{73EA8327-627B-F6CF-E8DF-0E7C864269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4fced8951_0_265:notes">
            <a:extLst>
              <a:ext uri="{FF2B5EF4-FFF2-40B4-BE49-F238E27FC236}">
                <a16:creationId xmlns:a16="http://schemas.microsoft.com/office/drawing/2014/main" id="{595B1758-514B-4A20-1940-69C79FA00B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413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405E5AD5-4ABB-88FD-0369-E5001496D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4fced8951_0_265:notes">
            <a:extLst>
              <a:ext uri="{FF2B5EF4-FFF2-40B4-BE49-F238E27FC236}">
                <a16:creationId xmlns:a16="http://schemas.microsoft.com/office/drawing/2014/main" id="{0303F0B5-15C4-D1E5-B0E9-652558C4E0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4fced8951_0_265:notes">
            <a:extLst>
              <a:ext uri="{FF2B5EF4-FFF2-40B4-BE49-F238E27FC236}">
                <a16:creationId xmlns:a16="http://schemas.microsoft.com/office/drawing/2014/main" id="{AF6A5BB9-6C5B-88F1-F3D5-78BD57836C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57527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1CCD5052-27E1-A8FC-D910-B9F805CA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4fced8951_0_265:notes">
            <a:extLst>
              <a:ext uri="{FF2B5EF4-FFF2-40B4-BE49-F238E27FC236}">
                <a16:creationId xmlns:a16="http://schemas.microsoft.com/office/drawing/2014/main" id="{D6B036B6-7437-D704-2DE8-0C7FBDA57E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4fced8951_0_265:notes">
            <a:extLst>
              <a:ext uri="{FF2B5EF4-FFF2-40B4-BE49-F238E27FC236}">
                <a16:creationId xmlns:a16="http://schemas.microsoft.com/office/drawing/2014/main" id="{A519414F-8124-42D9-4CB1-8C3F2795EC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6570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623E1D0C-A0E5-AD19-492D-0255FB9BE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4fced8951_0_265:notes">
            <a:extLst>
              <a:ext uri="{FF2B5EF4-FFF2-40B4-BE49-F238E27FC236}">
                <a16:creationId xmlns:a16="http://schemas.microsoft.com/office/drawing/2014/main" id="{AB971FDE-FA23-ADA9-A3A5-B2A1547663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4fced8951_0_265:notes">
            <a:extLst>
              <a:ext uri="{FF2B5EF4-FFF2-40B4-BE49-F238E27FC236}">
                <a16:creationId xmlns:a16="http://schemas.microsoft.com/office/drawing/2014/main" id="{5741C9B0-B1DD-C075-7D68-D099B0C02E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5927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7A669E9A-C26F-3DB0-9028-11BBAD5E9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4fced8951_0_265:notes">
            <a:extLst>
              <a:ext uri="{FF2B5EF4-FFF2-40B4-BE49-F238E27FC236}">
                <a16:creationId xmlns:a16="http://schemas.microsoft.com/office/drawing/2014/main" id="{3EB2D535-6550-E37B-47B0-2E532E5CAB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4fced8951_0_265:notes">
            <a:extLst>
              <a:ext uri="{FF2B5EF4-FFF2-40B4-BE49-F238E27FC236}">
                <a16:creationId xmlns:a16="http://schemas.microsoft.com/office/drawing/2014/main" id="{0DF1DC9B-B3A1-C5C4-F26A-FA56417E59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01814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78153794-D2B6-1275-797C-CB00A3CA8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4fced8951_0_265:notes">
            <a:extLst>
              <a:ext uri="{FF2B5EF4-FFF2-40B4-BE49-F238E27FC236}">
                <a16:creationId xmlns:a16="http://schemas.microsoft.com/office/drawing/2014/main" id="{467DD532-7FFB-0387-7CFA-28FCD5F95A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4fced8951_0_265:notes">
            <a:extLst>
              <a:ext uri="{FF2B5EF4-FFF2-40B4-BE49-F238E27FC236}">
                <a16:creationId xmlns:a16="http://schemas.microsoft.com/office/drawing/2014/main" id="{47D12131-AA4F-E600-EA14-88C29845B5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5809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29BD2FD6-D967-927E-45F4-EB038234D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4fced8951_0_265:notes">
            <a:extLst>
              <a:ext uri="{FF2B5EF4-FFF2-40B4-BE49-F238E27FC236}">
                <a16:creationId xmlns:a16="http://schemas.microsoft.com/office/drawing/2014/main" id="{86BA2C21-8D88-B67A-9C43-C64D043173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4fced8951_0_265:notes">
            <a:extLst>
              <a:ext uri="{FF2B5EF4-FFF2-40B4-BE49-F238E27FC236}">
                <a16:creationId xmlns:a16="http://schemas.microsoft.com/office/drawing/2014/main" id="{3BACB92E-340D-2E0D-89C7-06E3DC91D9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39892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604A45EE-777B-AEC8-DDD0-72CA60916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4fced8951_0_265:notes">
            <a:extLst>
              <a:ext uri="{FF2B5EF4-FFF2-40B4-BE49-F238E27FC236}">
                <a16:creationId xmlns:a16="http://schemas.microsoft.com/office/drawing/2014/main" id="{651ED0B1-B6C9-D374-DC41-39C22FEFA8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4fced8951_0_265:notes">
            <a:extLst>
              <a:ext uri="{FF2B5EF4-FFF2-40B4-BE49-F238E27FC236}">
                <a16:creationId xmlns:a16="http://schemas.microsoft.com/office/drawing/2014/main" id="{35CDF043-F977-542C-DFC3-205601FBBC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5681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e95a381e3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e95a381e3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2C9CBDCD-D537-046F-005F-6FECA377E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4fced8951_0_265:notes">
            <a:extLst>
              <a:ext uri="{FF2B5EF4-FFF2-40B4-BE49-F238E27FC236}">
                <a16:creationId xmlns:a16="http://schemas.microsoft.com/office/drawing/2014/main" id="{2C0E7C4A-30B7-01B5-C447-2200273EEE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4fced8951_0_265:notes">
            <a:extLst>
              <a:ext uri="{FF2B5EF4-FFF2-40B4-BE49-F238E27FC236}">
                <a16:creationId xmlns:a16="http://schemas.microsoft.com/office/drawing/2014/main" id="{A5308B24-370B-15A5-99F8-AFEEF354BA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77670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94DEA05B-FE35-20EF-3704-0DECB204A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4fced8951_0_265:notes">
            <a:extLst>
              <a:ext uri="{FF2B5EF4-FFF2-40B4-BE49-F238E27FC236}">
                <a16:creationId xmlns:a16="http://schemas.microsoft.com/office/drawing/2014/main" id="{A8FD588C-DCD5-3215-81F6-2416FBDF44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4fced8951_0_265:notes">
            <a:extLst>
              <a:ext uri="{FF2B5EF4-FFF2-40B4-BE49-F238E27FC236}">
                <a16:creationId xmlns:a16="http://schemas.microsoft.com/office/drawing/2014/main" id="{DF8E5308-822F-91A7-0B4A-E58F6911F4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52155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8FAA34E6-EBA0-2E0E-2443-FD9DC806A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4fced8951_0_265:notes">
            <a:extLst>
              <a:ext uri="{FF2B5EF4-FFF2-40B4-BE49-F238E27FC236}">
                <a16:creationId xmlns:a16="http://schemas.microsoft.com/office/drawing/2014/main" id="{AD8F4E6D-55AE-F668-60BF-FF98015A05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4fced8951_0_265:notes">
            <a:extLst>
              <a:ext uri="{FF2B5EF4-FFF2-40B4-BE49-F238E27FC236}">
                <a16:creationId xmlns:a16="http://schemas.microsoft.com/office/drawing/2014/main" id="{F825ACA2-918B-17F3-9D70-3134F80CD1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27987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78F83D4D-6411-8DFE-3B42-25EBEC36F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4fced8951_0_265:notes">
            <a:extLst>
              <a:ext uri="{FF2B5EF4-FFF2-40B4-BE49-F238E27FC236}">
                <a16:creationId xmlns:a16="http://schemas.microsoft.com/office/drawing/2014/main" id="{6284E3B2-205E-ED45-7E5A-9BEA7D6C87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4fced8951_0_265:notes">
            <a:extLst>
              <a:ext uri="{FF2B5EF4-FFF2-40B4-BE49-F238E27FC236}">
                <a16:creationId xmlns:a16="http://schemas.microsoft.com/office/drawing/2014/main" id="{E28FCD17-0175-ADFA-622A-DC4FC02323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99163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89A2091A-29AD-5CF1-0AFF-CBEDC1F6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4fced8951_0_265:notes">
            <a:extLst>
              <a:ext uri="{FF2B5EF4-FFF2-40B4-BE49-F238E27FC236}">
                <a16:creationId xmlns:a16="http://schemas.microsoft.com/office/drawing/2014/main" id="{CE6CDFCF-AF3F-96F4-32C2-572F4FF0A1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4fced8951_0_265:notes">
            <a:extLst>
              <a:ext uri="{FF2B5EF4-FFF2-40B4-BE49-F238E27FC236}">
                <a16:creationId xmlns:a16="http://schemas.microsoft.com/office/drawing/2014/main" id="{5321E18E-FBC6-B0AF-E69F-CB2A2997D4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free(chunk); </a:t>
            </a:r>
            <a:r>
              <a:rPr lang="ko-KR" altLang="en-US"/>
              <a:t>이후 </a:t>
            </a:r>
            <a:r>
              <a:rPr lang="en-US" altLang="ko-KR"/>
              <a:t>chunk = NULL; </a:t>
            </a:r>
            <a:r>
              <a:rPr lang="ko-KR" altLang="en-US"/>
              <a:t>을 명시하지 않았기 때문에 두 번 </a:t>
            </a:r>
            <a:r>
              <a:rPr lang="en-US" altLang="ko-KR"/>
              <a:t>free </a:t>
            </a:r>
            <a:r>
              <a:rPr lang="ko-KR" altLang="en-US"/>
              <a:t>가능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424270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94F3AFC8-4C0A-CE77-A64A-B736545DF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4fced8951_0_265:notes">
            <a:extLst>
              <a:ext uri="{FF2B5EF4-FFF2-40B4-BE49-F238E27FC236}">
                <a16:creationId xmlns:a16="http://schemas.microsoft.com/office/drawing/2014/main" id="{B5C55DD5-DD85-916E-B4E7-21CA93B1C6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4fced8951_0_265:notes">
            <a:extLst>
              <a:ext uri="{FF2B5EF4-FFF2-40B4-BE49-F238E27FC236}">
                <a16:creationId xmlns:a16="http://schemas.microsoft.com/office/drawing/2014/main" id="{321B8A57-554F-131F-0DD4-3570B08797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free(chunk); </a:t>
            </a:r>
            <a:r>
              <a:rPr lang="ko-KR" altLang="en-US"/>
              <a:t>이후 </a:t>
            </a:r>
            <a:r>
              <a:rPr lang="en-US" altLang="ko-KR"/>
              <a:t>chunk = NULL; </a:t>
            </a:r>
            <a:r>
              <a:rPr lang="ko-KR" altLang="en-US"/>
              <a:t>을 명시하지 않았기 때문에 두 번 </a:t>
            </a:r>
            <a:r>
              <a:rPr lang="en-US" altLang="ko-KR"/>
              <a:t>free </a:t>
            </a:r>
            <a:r>
              <a:rPr lang="ko-KR" altLang="en-US"/>
              <a:t>가능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239277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0B6AD6AD-0848-2323-7175-C011760EC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4fced8951_0_265:notes">
            <a:extLst>
              <a:ext uri="{FF2B5EF4-FFF2-40B4-BE49-F238E27FC236}">
                <a16:creationId xmlns:a16="http://schemas.microsoft.com/office/drawing/2014/main" id="{6BDCAF00-7305-7FFC-2879-88F701F3BE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4fced8951_0_265:notes">
            <a:extLst>
              <a:ext uri="{FF2B5EF4-FFF2-40B4-BE49-F238E27FC236}">
                <a16:creationId xmlns:a16="http://schemas.microsoft.com/office/drawing/2014/main" id="{9D548749-FE49-49ED-10E0-AEC8FA7060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free(chunk); </a:t>
            </a:r>
            <a:r>
              <a:rPr lang="ko-KR" altLang="en-US"/>
              <a:t>이후 </a:t>
            </a:r>
            <a:r>
              <a:rPr lang="en-US" altLang="ko-KR"/>
              <a:t>chunk = NULL; </a:t>
            </a:r>
            <a:r>
              <a:rPr lang="ko-KR" altLang="en-US"/>
              <a:t>을 명시하지 않았기 때문에 두 번 </a:t>
            </a:r>
            <a:r>
              <a:rPr lang="en-US" altLang="ko-KR"/>
              <a:t>free </a:t>
            </a:r>
            <a:r>
              <a:rPr lang="ko-KR" altLang="en-US"/>
              <a:t>가능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475472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900DD2A5-B297-42D6-E44A-A843374A0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4fced8951_0_265:notes">
            <a:extLst>
              <a:ext uri="{FF2B5EF4-FFF2-40B4-BE49-F238E27FC236}">
                <a16:creationId xmlns:a16="http://schemas.microsoft.com/office/drawing/2014/main" id="{243E146C-87DE-B2FA-E065-E57F84E0E5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4fced8951_0_265:notes">
            <a:extLst>
              <a:ext uri="{FF2B5EF4-FFF2-40B4-BE49-F238E27FC236}">
                <a16:creationId xmlns:a16="http://schemas.microsoft.com/office/drawing/2014/main" id="{BE0B0A82-2C50-3763-9B5A-877EB92D08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free(chunk); </a:t>
            </a:r>
            <a:r>
              <a:rPr lang="ko-KR" altLang="en-US"/>
              <a:t>이후 </a:t>
            </a:r>
            <a:r>
              <a:rPr lang="en-US" altLang="ko-KR"/>
              <a:t>chunk = NULL; </a:t>
            </a:r>
            <a:r>
              <a:rPr lang="ko-KR" altLang="en-US"/>
              <a:t>을 명시하지 않았기 때문에 두 번 </a:t>
            </a:r>
            <a:r>
              <a:rPr lang="en-US" altLang="ko-KR"/>
              <a:t>free </a:t>
            </a:r>
            <a:r>
              <a:rPr lang="ko-KR" altLang="en-US"/>
              <a:t>가능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924721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1264D2F8-B0D1-00E3-E303-1F32D7882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4fced8951_0_265:notes">
            <a:extLst>
              <a:ext uri="{FF2B5EF4-FFF2-40B4-BE49-F238E27FC236}">
                <a16:creationId xmlns:a16="http://schemas.microsoft.com/office/drawing/2014/main" id="{4B52973E-A073-66CD-E4BA-81FAB7A668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4fced8951_0_265:notes">
            <a:extLst>
              <a:ext uri="{FF2B5EF4-FFF2-40B4-BE49-F238E27FC236}">
                <a16:creationId xmlns:a16="http://schemas.microsoft.com/office/drawing/2014/main" id="{09FC3000-83D3-8FD9-23CB-472F1293ED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66173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CFEABE20-2D73-4BA3-FB73-101C0C06A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4fced8951_0_265:notes">
            <a:extLst>
              <a:ext uri="{FF2B5EF4-FFF2-40B4-BE49-F238E27FC236}">
                <a16:creationId xmlns:a16="http://schemas.microsoft.com/office/drawing/2014/main" id="{8F805F8F-D2D6-C953-5C55-0DAF2DE202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4fced8951_0_265:notes">
            <a:extLst>
              <a:ext uri="{FF2B5EF4-FFF2-40B4-BE49-F238E27FC236}">
                <a16:creationId xmlns:a16="http://schemas.microsoft.com/office/drawing/2014/main" id="{94531FFA-5732-D18F-8958-0CD773E419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7068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55DBE520-CDFC-E8C5-EEBD-C90BF4F0D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4fced8951_0_265:notes">
            <a:extLst>
              <a:ext uri="{FF2B5EF4-FFF2-40B4-BE49-F238E27FC236}">
                <a16:creationId xmlns:a16="http://schemas.microsoft.com/office/drawing/2014/main" id="{655358D2-3B03-894F-00B1-0A53434853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4fced8951_0_265:notes">
            <a:extLst>
              <a:ext uri="{FF2B5EF4-FFF2-40B4-BE49-F238E27FC236}">
                <a16:creationId xmlns:a16="http://schemas.microsoft.com/office/drawing/2014/main" id="{384E2CFD-BA4C-F1A5-B72B-FFC3028F43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67010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D248A520-FCA2-BF29-5D10-F1FE189DE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4fced8951_0_265:notes">
            <a:extLst>
              <a:ext uri="{FF2B5EF4-FFF2-40B4-BE49-F238E27FC236}">
                <a16:creationId xmlns:a16="http://schemas.microsoft.com/office/drawing/2014/main" id="{FFDF68AB-345F-351F-B97E-22F75EF60B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4fced8951_0_265:notes">
            <a:extLst>
              <a:ext uri="{FF2B5EF4-FFF2-40B4-BE49-F238E27FC236}">
                <a16:creationId xmlns:a16="http://schemas.microsoft.com/office/drawing/2014/main" id="{BA2B9972-F325-82E5-37C6-EDBF88B5FD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85596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4F936302-50D5-DED0-4BAF-3411FF5F2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4fced8951_0_265:notes">
            <a:extLst>
              <a:ext uri="{FF2B5EF4-FFF2-40B4-BE49-F238E27FC236}">
                <a16:creationId xmlns:a16="http://schemas.microsoft.com/office/drawing/2014/main" id="{5473779A-ED80-B8DD-5F5D-7E334E21E5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4fced8951_0_265:notes">
            <a:extLst>
              <a:ext uri="{FF2B5EF4-FFF2-40B4-BE49-F238E27FC236}">
                <a16:creationId xmlns:a16="http://schemas.microsoft.com/office/drawing/2014/main" id="{D60330A0-827D-4225-7388-7E3B930D52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.text </a:t>
            </a:r>
            <a:r>
              <a:rPr lang="ko-KR" altLang="en-US"/>
              <a:t>영역이 곧 </a:t>
            </a:r>
            <a:r>
              <a:rPr lang="en-US" altLang="ko-KR"/>
              <a:t>code </a:t>
            </a:r>
            <a:r>
              <a:rPr lang="ko-KR" altLang="en-US"/>
              <a:t>영역이고</a:t>
            </a:r>
            <a:r>
              <a:rPr lang="en-US" altLang="ko-KR"/>
              <a:t>, .bss, .data </a:t>
            </a:r>
            <a:r>
              <a:rPr lang="ko-KR" altLang="en-US"/>
              <a:t>영역이 모두 </a:t>
            </a:r>
            <a:r>
              <a:rPr lang="en-US" altLang="ko-KR"/>
              <a:t>text</a:t>
            </a:r>
            <a:r>
              <a:rPr lang="ko-KR" altLang="en-US"/>
              <a:t>영역과 함께 움직인다</a:t>
            </a:r>
            <a:r>
              <a:rPr lang="en-US" altLang="ko-KR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pie disable</a:t>
            </a:r>
            <a:r>
              <a:rPr lang="ko-KR" altLang="en-US"/>
              <a:t>면 </a:t>
            </a:r>
            <a:r>
              <a:rPr lang="en-US" altLang="ko-KR"/>
              <a:t>.text .bss .data </a:t>
            </a:r>
            <a:r>
              <a:rPr lang="ko-KR" altLang="en-US"/>
              <a:t>모두 고정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041854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71312F6E-1AB8-6B77-D8B1-3197D485F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4fced8951_0_265:notes">
            <a:extLst>
              <a:ext uri="{FF2B5EF4-FFF2-40B4-BE49-F238E27FC236}">
                <a16:creationId xmlns:a16="http://schemas.microsoft.com/office/drawing/2014/main" id="{C9C8B60F-8239-03D7-2031-2BF460D296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4fced8951_0_265:notes">
            <a:extLst>
              <a:ext uri="{FF2B5EF4-FFF2-40B4-BE49-F238E27FC236}">
                <a16:creationId xmlns:a16="http://schemas.microsoft.com/office/drawing/2014/main" id="{D370CCE5-65E5-D647-9D8C-4530A08405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뭔가 입력은 해야 함</a:t>
            </a:r>
            <a:r>
              <a:rPr lang="en-US" altLang="ko-KR"/>
              <a:t>. offset</a:t>
            </a:r>
            <a:r>
              <a:rPr lang="ko-KR" altLang="en-US"/>
              <a:t>의 하위 </a:t>
            </a:r>
            <a:r>
              <a:rPr lang="en-US" altLang="ko-KR"/>
              <a:t>12</a:t>
            </a:r>
            <a:r>
              <a:rPr lang="ko-KR" altLang="en-US"/>
              <a:t>비트는 절대 변하지 않는다</a:t>
            </a:r>
            <a:r>
              <a:rPr lang="en-US" altLang="ko-KR"/>
              <a:t>.. (</a:t>
            </a:r>
            <a:r>
              <a:rPr lang="ko-KR" altLang="en-US"/>
              <a:t>시스템 메모리 관리의 최소 단위는 </a:t>
            </a:r>
            <a:r>
              <a:rPr lang="en-US" altLang="ko-KR"/>
              <a:t>**</a:t>
            </a:r>
            <a:r>
              <a:rPr lang="ko-KR" altLang="en-US"/>
              <a:t>페이지 단위</a:t>
            </a:r>
            <a:r>
              <a:rPr lang="en-US" altLang="ko-KR"/>
              <a:t>**, </a:t>
            </a:r>
            <a:r>
              <a:rPr lang="ko-KR" altLang="en-US"/>
              <a:t>보통 </a:t>
            </a:r>
            <a:r>
              <a:rPr lang="en-US" altLang="ko-KR"/>
              <a:t>4KB (0x1000 byte)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Partial Overwrite(</a:t>
            </a:r>
            <a:r>
              <a:rPr lang="ko-KR" altLang="en-US"/>
              <a:t>부분 덮어쓰기</a:t>
            </a:r>
            <a:r>
              <a:rPr lang="en-US" altLang="ko-KR"/>
              <a:t>) </a:t>
            </a:r>
            <a:r>
              <a:rPr lang="ko-KR" altLang="en-US"/>
              <a:t>기법을 사용해 </a:t>
            </a:r>
            <a:r>
              <a:rPr lang="en-US" altLang="ko-KR"/>
              <a:t>_IO_2_1_stdout_ </a:t>
            </a:r>
            <a:r>
              <a:rPr lang="ko-KR" altLang="en-US"/>
              <a:t>구조체를 가리키게 만든 뒤 정보를 유출하는 테크닉</a:t>
            </a:r>
            <a:r>
              <a:rPr lang="en-US" altLang="ko-KR"/>
              <a:t>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ASLR</a:t>
            </a:r>
            <a:r>
              <a:rPr lang="ko-KR" altLang="en-US"/>
              <a:t>은 메모리 영역의 </a:t>
            </a:r>
            <a:r>
              <a:rPr lang="en-US" altLang="ko-KR"/>
              <a:t>Base Address</a:t>
            </a:r>
            <a:r>
              <a:rPr lang="ko-KR" altLang="en-US"/>
              <a:t>를 랜덤하게 설정하지만</a:t>
            </a:r>
            <a:r>
              <a:rPr lang="en-US" altLang="ko-KR"/>
              <a:t>, </a:t>
            </a:r>
            <a:r>
              <a:rPr lang="ko-KR" altLang="en-US"/>
              <a:t>효율을 위해 반드시 페이지 단위</a:t>
            </a:r>
            <a:r>
              <a:rPr lang="en-US" altLang="ko-KR"/>
              <a:t>(0x1000)</a:t>
            </a:r>
            <a:r>
              <a:rPr lang="ko-KR" altLang="en-US"/>
              <a:t>로 정렬하여 할당한다</a:t>
            </a:r>
            <a:r>
              <a:rPr lang="en-US" altLang="ko-KR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&gt;&gt; </a:t>
            </a:r>
            <a:r>
              <a:rPr lang="ko-KR" altLang="en-US"/>
              <a:t>즉</a:t>
            </a:r>
            <a:r>
              <a:rPr lang="en-US" altLang="ko-KR"/>
              <a:t>, </a:t>
            </a:r>
            <a:r>
              <a:rPr lang="ko-KR" altLang="en-US"/>
              <a:t>하위 </a:t>
            </a:r>
            <a:r>
              <a:rPr lang="en-US" altLang="ko-KR"/>
              <a:t>12</a:t>
            </a:r>
            <a:r>
              <a:rPr lang="ko-KR" altLang="en-US"/>
              <a:t>비트 </a:t>
            </a:r>
            <a:r>
              <a:rPr lang="en-US" altLang="ko-KR"/>
              <a:t>(16</a:t>
            </a:r>
            <a:r>
              <a:rPr lang="ko-KR" altLang="en-US"/>
              <a:t>진수</a:t>
            </a:r>
            <a:r>
              <a:rPr lang="en-US" altLang="ko-KR"/>
              <a:t>(4bit</a:t>
            </a:r>
            <a:r>
              <a:rPr lang="ko-KR" altLang="en-US"/>
              <a:t>씩</a:t>
            </a:r>
            <a:r>
              <a:rPr lang="en-US" altLang="ko-KR"/>
              <a:t>) 3</a:t>
            </a:r>
            <a:r>
              <a:rPr lang="ko-KR" altLang="en-US"/>
              <a:t>자리 고정</a:t>
            </a:r>
            <a:r>
              <a:rPr lang="en-US" altLang="ko-KR"/>
              <a:t>) </a:t>
            </a:r>
            <a:r>
              <a:rPr lang="ko-KR" altLang="en-US"/>
              <a:t>그런데 </a:t>
            </a:r>
            <a:r>
              <a:rPr lang="en-US" altLang="ko-KR"/>
              <a:t>1byte = 8bit</a:t>
            </a:r>
            <a:r>
              <a:rPr lang="ko-KR" altLang="en-US"/>
              <a:t>이므로 </a:t>
            </a:r>
            <a:r>
              <a:rPr lang="en-US" altLang="ko-KR"/>
              <a:t>12bit</a:t>
            </a:r>
            <a:r>
              <a:rPr lang="ko-KR" altLang="en-US"/>
              <a:t>이내에 포함됨</a:t>
            </a:r>
            <a:r>
              <a:rPr lang="en-US" altLang="ko-KR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&gt;&gt; </a:t>
            </a:r>
            <a:r>
              <a:rPr lang="ko-KR" altLang="en-US"/>
              <a:t>즉</a:t>
            </a:r>
            <a:r>
              <a:rPr lang="en-US" altLang="ko-KR"/>
              <a:t>, </a:t>
            </a:r>
            <a:r>
              <a:rPr lang="ko-KR" altLang="en-US"/>
              <a:t>하위 </a:t>
            </a:r>
            <a:r>
              <a:rPr lang="en-US" altLang="ko-KR"/>
              <a:t>1</a:t>
            </a:r>
            <a:r>
              <a:rPr lang="ko-KR" altLang="en-US"/>
              <a:t>바이트는 변동이 없다</a:t>
            </a:r>
            <a:r>
              <a:rPr lang="en-US" altLang="ko-KR"/>
              <a:t>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4814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CD23BBAD-D04B-A29C-D570-4725333C4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4fced8951_0_265:notes">
            <a:extLst>
              <a:ext uri="{FF2B5EF4-FFF2-40B4-BE49-F238E27FC236}">
                <a16:creationId xmlns:a16="http://schemas.microsoft.com/office/drawing/2014/main" id="{FADBD2D8-E0FC-C073-82EA-DF9DC50764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4fced8951_0_265:notes">
            <a:extLst>
              <a:ext uri="{FF2B5EF4-FFF2-40B4-BE49-F238E27FC236}">
                <a16:creationId xmlns:a16="http://schemas.microsoft.com/office/drawing/2014/main" id="{BF87B097-31C5-1FD1-14C1-D74833667D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85893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E48C666B-2435-8071-5F75-9BD423707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4fced8951_0_265:notes">
            <a:extLst>
              <a:ext uri="{FF2B5EF4-FFF2-40B4-BE49-F238E27FC236}">
                <a16:creationId xmlns:a16="http://schemas.microsoft.com/office/drawing/2014/main" id="{E2A0549A-E7B4-1E09-113F-8F4012E9D4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4fced8951_0_265:notes">
            <a:extLst>
              <a:ext uri="{FF2B5EF4-FFF2-40B4-BE49-F238E27FC236}">
                <a16:creationId xmlns:a16="http://schemas.microsoft.com/office/drawing/2014/main" id="{1577DFCC-F446-FAFB-DE2A-63C012947A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27072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33977138-48C7-0D52-A9F0-9356F50CF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4fced8951_0_265:notes">
            <a:extLst>
              <a:ext uri="{FF2B5EF4-FFF2-40B4-BE49-F238E27FC236}">
                <a16:creationId xmlns:a16="http://schemas.microsoft.com/office/drawing/2014/main" id="{834096BF-42E5-F53C-0BEF-A27850233F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4fced8951_0_265:notes">
            <a:extLst>
              <a:ext uri="{FF2B5EF4-FFF2-40B4-BE49-F238E27FC236}">
                <a16:creationId xmlns:a16="http://schemas.microsoft.com/office/drawing/2014/main" id="{286D84C1-EF80-EF55-614A-A73C602716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28389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CD5B4AF7-37E0-5F83-6021-28CF4BB95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4fced8951_0_265:notes">
            <a:extLst>
              <a:ext uri="{FF2B5EF4-FFF2-40B4-BE49-F238E27FC236}">
                <a16:creationId xmlns:a16="http://schemas.microsoft.com/office/drawing/2014/main" id="{5CF39356-3DE2-1E00-621B-06C8AF3E0A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4fced8951_0_265:notes">
            <a:extLst>
              <a:ext uri="{FF2B5EF4-FFF2-40B4-BE49-F238E27FC236}">
                <a16:creationId xmlns:a16="http://schemas.microsoft.com/office/drawing/2014/main" id="{362E4C3C-86C2-BB6A-8AEA-563CF64F02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667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BC4060FB-DD48-2C96-7ED6-51397ACE9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4fced8951_0_265:notes">
            <a:extLst>
              <a:ext uri="{FF2B5EF4-FFF2-40B4-BE49-F238E27FC236}">
                <a16:creationId xmlns:a16="http://schemas.microsoft.com/office/drawing/2014/main" id="{013DF98E-0E60-63E7-BB7D-0D2E1873A3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4fced8951_0_265:notes">
            <a:extLst>
              <a:ext uri="{FF2B5EF4-FFF2-40B4-BE49-F238E27FC236}">
                <a16:creationId xmlns:a16="http://schemas.microsoft.com/office/drawing/2014/main" id="{F4ED4686-1280-E161-4BD4-4676433CA8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9618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DDA627DA-EC07-AC71-3BF0-29C1EA92A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4fced8951_0_265:notes">
            <a:extLst>
              <a:ext uri="{FF2B5EF4-FFF2-40B4-BE49-F238E27FC236}">
                <a16:creationId xmlns:a16="http://schemas.microsoft.com/office/drawing/2014/main" id="{98E9D805-D728-4407-A9E9-1B060EC6A9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4fced8951_0_265:notes">
            <a:extLst>
              <a:ext uri="{FF2B5EF4-FFF2-40B4-BE49-F238E27FC236}">
                <a16:creationId xmlns:a16="http://schemas.microsoft.com/office/drawing/2014/main" id="{6C8BB352-97B6-1FB9-A283-0420CEF240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2536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E1D9CA80-8328-C53D-07CF-AE276148B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4fced8951_0_265:notes">
            <a:extLst>
              <a:ext uri="{FF2B5EF4-FFF2-40B4-BE49-F238E27FC236}">
                <a16:creationId xmlns:a16="http://schemas.microsoft.com/office/drawing/2014/main" id="{18D73CAD-645D-89E4-5556-A1A643C24F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4fced8951_0_265:notes">
            <a:extLst>
              <a:ext uri="{FF2B5EF4-FFF2-40B4-BE49-F238E27FC236}">
                <a16:creationId xmlns:a16="http://schemas.microsoft.com/office/drawing/2014/main" id="{D16DAA4C-2A50-2085-20E4-DA7BF1C621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3691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F5F83AF6-C9F5-39C1-204D-196AB80B7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4fced8951_0_265:notes">
            <a:extLst>
              <a:ext uri="{FF2B5EF4-FFF2-40B4-BE49-F238E27FC236}">
                <a16:creationId xmlns:a16="http://schemas.microsoft.com/office/drawing/2014/main" id="{E776BDB2-8841-F069-A96A-6C168E2D3C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4fced8951_0_265:notes">
            <a:extLst>
              <a:ext uri="{FF2B5EF4-FFF2-40B4-BE49-F238E27FC236}">
                <a16:creationId xmlns:a16="http://schemas.microsoft.com/office/drawing/2014/main" id="{8494ADF8-B5F7-BF96-9BC5-B641D30EFD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8681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2D398D53-603D-51DE-95F4-50A340615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4fced8951_0_265:notes">
            <a:extLst>
              <a:ext uri="{FF2B5EF4-FFF2-40B4-BE49-F238E27FC236}">
                <a16:creationId xmlns:a16="http://schemas.microsoft.com/office/drawing/2014/main" id="{DA2E23A0-EDF4-2D7D-CB74-B38CBB9134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4fced8951_0_265:notes">
            <a:extLst>
              <a:ext uri="{FF2B5EF4-FFF2-40B4-BE49-F238E27FC236}">
                <a16:creationId xmlns:a16="http://schemas.microsoft.com/office/drawing/2014/main" id="{48326C47-B25F-AF83-3DFE-EF2F6ABCC1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4508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BB15FD07-EB74-5DAC-B62C-479C85FAE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4fced8951_0_265:notes">
            <a:extLst>
              <a:ext uri="{FF2B5EF4-FFF2-40B4-BE49-F238E27FC236}">
                <a16:creationId xmlns:a16="http://schemas.microsoft.com/office/drawing/2014/main" id="{DF6D9914-3C37-8F66-6083-0229514023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4fced8951_0_265:notes">
            <a:extLst>
              <a:ext uri="{FF2B5EF4-FFF2-40B4-BE49-F238E27FC236}">
                <a16:creationId xmlns:a16="http://schemas.microsoft.com/office/drawing/2014/main" id="{1042BB33-52B2-299A-8134-8424AE1F83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0696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5775" y="1577992"/>
            <a:ext cx="4487400" cy="15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latin typeface="페이퍼로지 6 SemiBold" pitchFamily="2" charset="-127"/>
                <a:ea typeface="페이퍼로지 6 SemiBold" pitchFamily="2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5775" y="3135908"/>
            <a:ext cx="44874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latin typeface="페이퍼로지 6 SemiBold" pitchFamily="2" charset="-127"/>
                <a:ea typeface="페이퍼로지 6 SemiBold" pitchFamily="2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TITLE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>
                <a:latin typeface="페이퍼로지 6 SemiBold" pitchFamily="2" charset="-127"/>
                <a:ea typeface="페이퍼로지 6 SemiBold" pitchFamily="2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latin typeface="페이퍼로지 4 Regular" pitchFamily="2" charset="-127"/>
                <a:ea typeface="페이퍼로지 4 Regular" pitchFamily="2" charset="-127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 lang="ko-KR" altLang="en-US"/>
          </a:p>
        </p:txBody>
      </p:sp>
      <p:sp>
        <p:nvSpPr>
          <p:cNvPr id="44" name="Google Shape;4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latin typeface="페이퍼로지 4 Regular" pitchFamily="2" charset="-127"/>
                <a:ea typeface="페이퍼로지 4 Regular" pitchFamily="2" charset="-127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 lang="ko-KR" altLang="en-US"/>
          </a:p>
        </p:txBody>
      </p:sp>
      <p:sp>
        <p:nvSpPr>
          <p:cNvPr id="45" name="Google Shape;4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latin typeface="페이퍼로지 4 Regular" pitchFamily="2" charset="-127"/>
                <a:ea typeface="페이퍼로지 4 Regular" pitchFamily="2" charset="-127"/>
              </a:defRPr>
            </a:lvl1pPr>
            <a:lvl2pPr marL="0" lvl="1" indent="0" algn="r">
              <a:spcBef>
                <a:spcPts val="0"/>
              </a:spcBef>
              <a:buNone/>
              <a:defRPr sz="1100"/>
            </a:lvl2pPr>
            <a:lvl3pPr marL="0" lvl="2" indent="0" algn="r">
              <a:spcBef>
                <a:spcPts val="0"/>
              </a:spcBef>
              <a:buNone/>
              <a:defRPr sz="1100"/>
            </a:lvl3pPr>
            <a:lvl4pPr marL="0" lvl="3" indent="0" algn="r">
              <a:spcBef>
                <a:spcPts val="0"/>
              </a:spcBef>
              <a:buNone/>
              <a:defRPr sz="1100"/>
            </a:lvl4pPr>
            <a:lvl5pPr marL="0" lvl="4" indent="0" algn="r">
              <a:spcBef>
                <a:spcPts val="0"/>
              </a:spcBef>
              <a:buNone/>
              <a:defRPr sz="1100"/>
            </a:lvl5pPr>
            <a:lvl6pPr marL="0" lvl="5" indent="0" algn="r">
              <a:spcBef>
                <a:spcPts val="0"/>
              </a:spcBef>
              <a:buNone/>
              <a:defRPr sz="1100"/>
            </a:lvl6pPr>
            <a:lvl7pPr marL="0" lvl="6" indent="0" algn="r">
              <a:spcBef>
                <a:spcPts val="0"/>
              </a:spcBef>
              <a:buNone/>
              <a:defRPr sz="1100"/>
            </a:lvl7pPr>
            <a:lvl8pPr marL="0" lvl="7" indent="0" algn="r">
              <a:spcBef>
                <a:spcPts val="0"/>
              </a:spcBef>
              <a:buNone/>
              <a:defRPr sz="1100"/>
            </a:lvl8pPr>
            <a:lvl9pPr marL="0" lvl="8" indent="0" algn="r">
              <a:spcBef>
                <a:spcPts val="0"/>
              </a:spcBef>
              <a:buNone/>
              <a:defRPr sz="1100"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20000" y="2179625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페이퍼로지 6 SemiBold" pitchFamily="2" charset="-127"/>
                <a:ea typeface="페이퍼로지 6 SemiBold" pitchFamily="2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페이퍼로지 6 SemiBold" pitchFamily="2" charset="-127"/>
                <a:ea typeface="페이퍼로지 6 SemiBold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  <a:latin typeface="페이퍼로지 6 SemiBold" pitchFamily="2" charset="-127"/>
                <a:ea typeface="페이퍼로지 6 SemiBold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페이퍼로지 6 SemiBold" pitchFamily="2" charset="-127"/>
                <a:ea typeface="페이퍼로지 6 SemiBold" pitchFamily="2" charset="-127"/>
                <a:cs typeface="페이퍼로지 6 SemiBold" pitchFamily="2" charset="-127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2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페이퍼로지 6 SemiBold" pitchFamily="2" charset="-127"/>
                <a:ea typeface="페이퍼로지 6 SemiBold" pitchFamily="2" charset="-127"/>
                <a:cs typeface="페이퍼로지 6 SemiBold" pitchFamily="2" charset="-127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3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4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  <a:latin typeface="페이퍼로지 6 SemiBold" pitchFamily="2" charset="-127"/>
                <a:ea typeface="페이퍼로지 6 SemiBold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6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  <a:latin typeface="페이퍼로지 6 SemiBold" pitchFamily="2" charset="-127"/>
                <a:ea typeface="페이퍼로지 6 SemiBold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  <a:latin typeface="페이퍼로지 6 SemiBold" pitchFamily="2" charset="-127"/>
                <a:ea typeface="페이퍼로지 6 SemiBold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페이퍼로지 6 SemiBold" pitchFamily="2" charset="-127"/>
                <a:ea typeface="페이퍼로지 6 SemiBold" pitchFamily="2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latin typeface="페이퍼로지 6 SemiBold" pitchFamily="2" charset="-127"/>
                <a:ea typeface="페이퍼로지 6 SemiBold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페이퍼로지 6 SemiBold" pitchFamily="2" charset="-127"/>
                <a:ea typeface="페이퍼로지 6 SemiBold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096600"/>
            <a:ext cx="7713600" cy="3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페이퍼로지 6 SemiBold" pitchFamily="2" charset="-127"/>
          <a:ea typeface="페이퍼로지 6 SemiBold" pitchFamily="2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customXml" Target="../ink/ink1.xml"/><Relationship Id="rId4" Type="http://schemas.openxmlformats.org/officeDocument/2006/relationships/image" Target="../media/image4.png"/><Relationship Id="rId9" Type="http://schemas.openxmlformats.org/officeDocument/2006/relationships/image" Target="../media/image29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4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39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1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>
            <a:spLocks noGrp="1"/>
          </p:cNvSpPr>
          <p:nvPr>
            <p:ph type="ctrTitle"/>
          </p:nvPr>
        </p:nvSpPr>
        <p:spPr>
          <a:xfrm>
            <a:off x="1691371" y="1425547"/>
            <a:ext cx="5761256" cy="15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페이퍼로지 6 SemiBold" pitchFamily="2" charset="-127"/>
                <a:ea typeface="페이퍼로지 6 SemiBold" pitchFamily="2" charset="-127"/>
              </a:rPr>
              <a:t>Double Free Bug</a:t>
            </a:r>
            <a:endParaRPr dirty="0">
              <a:latin typeface="페이퍼로지 6 SemiBold" pitchFamily="2" charset="-127"/>
              <a:ea typeface="페이퍼로지 6 SemiBold" pitchFamily="2" charset="-127"/>
            </a:endParaRPr>
          </a:p>
        </p:txBody>
      </p:sp>
      <p:grpSp>
        <p:nvGrpSpPr>
          <p:cNvPr id="67" name="Google Shape;67;p17"/>
          <p:cNvGrpSpPr/>
          <p:nvPr/>
        </p:nvGrpSpPr>
        <p:grpSpPr>
          <a:xfrm>
            <a:off x="6663079" y="991363"/>
            <a:ext cx="353630" cy="378892"/>
            <a:chOff x="4149138" y="4121151"/>
            <a:chExt cx="344065" cy="368644"/>
          </a:xfrm>
        </p:grpSpPr>
        <p:sp>
          <p:nvSpPr>
            <p:cNvPr id="68" name="Google Shape;68;p17"/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69" name="Google Shape;69;p17"/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70" name="Google Shape;70;p17"/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71" name="Google Shape;71;p17"/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72" name="Google Shape;72;p17"/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73" name="Google Shape;73;p17"/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74" name="Google Shape;74;p17"/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75" name="Google Shape;75;p17"/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76" name="Google Shape;76;p17"/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77" name="Google Shape;77;p17"/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78" name="Google Shape;78;p17"/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79" name="Google Shape;79;p17"/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249B52D-4AC4-D039-D3E5-FB82F8CEF825}"/>
              </a:ext>
            </a:extLst>
          </p:cNvPr>
          <p:cNvSpPr txBox="1"/>
          <p:nvPr/>
        </p:nvSpPr>
        <p:spPr>
          <a:xfrm>
            <a:off x="7326092" y="4681835"/>
            <a:ext cx="1817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latin typeface="페이퍼로지 1 Thin" pitchFamily="2" charset="-127"/>
                <a:ea typeface="페이퍼로지 1 Thin" pitchFamily="2" charset="-127"/>
              </a:rPr>
              <a:t>20200451 </a:t>
            </a:r>
          </a:p>
          <a:p>
            <a:pPr algn="r"/>
            <a:r>
              <a:rPr lang="ko-KR" altLang="en-US" sz="800" dirty="0">
                <a:latin typeface="페이퍼로지 1 Thin" pitchFamily="2" charset="-127"/>
                <a:ea typeface="페이퍼로지 1 Thin" pitchFamily="2" charset="-127"/>
              </a:rPr>
              <a:t>박세원</a:t>
            </a:r>
            <a:endParaRPr lang="en-US" altLang="ko-KR" sz="800" dirty="0">
              <a:latin typeface="페이퍼로지 1 Thin" pitchFamily="2" charset="-127"/>
              <a:ea typeface="페이퍼로지 1 Thin" pitchFamily="2" charset="-127"/>
            </a:endParaRPr>
          </a:p>
          <a:p>
            <a:pPr algn="r"/>
            <a:r>
              <a:rPr lang="en-US" altLang="ko-KR" sz="800" dirty="0">
                <a:latin typeface="페이퍼로지 1 Thin" pitchFamily="2" charset="-127"/>
                <a:ea typeface="페이퍼로지 1 Thin" pitchFamily="2" charset="-127"/>
              </a:rPr>
              <a:t>System Software Lab</a:t>
            </a:r>
            <a:r>
              <a:rPr lang="en-US" altLang="ko-KR" sz="800" dirty="0"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7A8EA2D1-BB35-B93C-AAFC-B244D5973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>
            <a:extLst>
              <a:ext uri="{FF2B5EF4-FFF2-40B4-BE49-F238E27FC236}">
                <a16:creationId xmlns:a16="http://schemas.microsoft.com/office/drawing/2014/main" id="{D3FF776D-6032-BBE6-A62C-AFB1B7123472}"/>
              </a:ext>
            </a:extLst>
          </p:cNvPr>
          <p:cNvSpPr txBox="1"/>
          <p:nvPr/>
        </p:nvSpPr>
        <p:spPr>
          <a:xfrm flipH="1">
            <a:off x="452550" y="885617"/>
            <a:ext cx="8238900" cy="41368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altLang="ko-KR">
              <a:solidFill>
                <a:schemeClr val="tx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</p:txBody>
      </p:sp>
      <p:sp>
        <p:nvSpPr>
          <p:cNvPr id="170" name="Google Shape;170;p19">
            <a:extLst>
              <a:ext uri="{FF2B5EF4-FFF2-40B4-BE49-F238E27FC236}">
                <a16:creationId xmlns:a16="http://schemas.microsoft.com/office/drawing/2014/main" id="{0847F753-26AA-C83A-ABCF-1A9BBEB927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550" y="121018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  <a:buSzPts val="1800"/>
            </a:pPr>
            <a:r>
              <a:rPr lang="en-US" altLang="ko-KR">
                <a:latin typeface="페이퍼로지 6 SemiBold" pitchFamily="2" charset="-127"/>
                <a:ea typeface="페이퍼로지 6 SemiBold" pitchFamily="2" charset="-127"/>
                <a:cs typeface="Montserrat SemiBold"/>
                <a:sym typeface="Montserrat SemiBold"/>
              </a:rPr>
              <a:t>Dynamic Analysis</a:t>
            </a:r>
            <a:endParaRPr lang="en-US" altLang="ko-KR" dirty="0">
              <a:latin typeface="페이퍼로지 6 SemiBold" pitchFamily="2" charset="-127"/>
              <a:ea typeface="페이퍼로지 6 SemiBold" pitchFamily="2" charset="-127"/>
              <a:cs typeface="Montserrat SemiBold"/>
              <a:sym typeface="Montserrat SemiBold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F79A54C-2E3A-F1A7-20F5-44039903DFAD}"/>
              </a:ext>
            </a:extLst>
          </p:cNvPr>
          <p:cNvCxnSpPr/>
          <p:nvPr/>
        </p:nvCxnSpPr>
        <p:spPr>
          <a:xfrm>
            <a:off x="387275" y="763285"/>
            <a:ext cx="8240358" cy="0"/>
          </a:xfrm>
          <a:prstGeom prst="line">
            <a:avLst/>
          </a:prstGeom>
          <a:ln w="38100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5E181DD-04DC-3C0F-C08F-D7CD5EFC6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636" y="1220522"/>
            <a:ext cx="2581635" cy="166710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B712B31-270A-B64D-FA22-98E8D4C6B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339" y="3116738"/>
            <a:ext cx="4277322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35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3BAE4531-B994-E43E-C513-F081AE581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>
            <a:extLst>
              <a:ext uri="{FF2B5EF4-FFF2-40B4-BE49-F238E27FC236}">
                <a16:creationId xmlns:a16="http://schemas.microsoft.com/office/drawing/2014/main" id="{CD3B6721-687C-58E1-58A9-F0A2B70DEB50}"/>
              </a:ext>
            </a:extLst>
          </p:cNvPr>
          <p:cNvSpPr txBox="1"/>
          <p:nvPr/>
        </p:nvSpPr>
        <p:spPr>
          <a:xfrm flipH="1">
            <a:off x="452550" y="885617"/>
            <a:ext cx="8238900" cy="41368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altLang="ko-KR">
              <a:solidFill>
                <a:schemeClr val="tx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</p:txBody>
      </p:sp>
      <p:sp>
        <p:nvSpPr>
          <p:cNvPr id="170" name="Google Shape;170;p19">
            <a:extLst>
              <a:ext uri="{FF2B5EF4-FFF2-40B4-BE49-F238E27FC236}">
                <a16:creationId xmlns:a16="http://schemas.microsoft.com/office/drawing/2014/main" id="{8F52EF6C-7507-A19B-98B7-750E3FDFE1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550" y="121018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  <a:buSzPts val="1800"/>
            </a:pPr>
            <a:r>
              <a:rPr lang="en-US" altLang="ko-KR">
                <a:latin typeface="페이퍼로지 6 SemiBold" pitchFamily="2" charset="-127"/>
                <a:ea typeface="페이퍼로지 6 SemiBold" pitchFamily="2" charset="-127"/>
                <a:cs typeface="Montserrat SemiBold"/>
                <a:sym typeface="Montserrat SemiBold"/>
              </a:rPr>
              <a:t>Dynamic Analysis</a:t>
            </a:r>
            <a:endParaRPr lang="en-US" altLang="ko-KR" dirty="0">
              <a:latin typeface="페이퍼로지 6 SemiBold" pitchFamily="2" charset="-127"/>
              <a:ea typeface="페이퍼로지 6 SemiBold" pitchFamily="2" charset="-127"/>
              <a:cs typeface="Montserrat SemiBold"/>
              <a:sym typeface="Montserrat SemiBold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D0707ED-52E4-EE8E-E0D3-6EC9F4939E27}"/>
              </a:ext>
            </a:extLst>
          </p:cNvPr>
          <p:cNvCxnSpPr/>
          <p:nvPr/>
        </p:nvCxnSpPr>
        <p:spPr>
          <a:xfrm>
            <a:off x="387275" y="763285"/>
            <a:ext cx="8240358" cy="0"/>
          </a:xfrm>
          <a:prstGeom prst="line">
            <a:avLst/>
          </a:prstGeom>
          <a:ln w="38100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522C30E-A5AD-0972-02BD-830D2B787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75" y="966285"/>
            <a:ext cx="2581635" cy="16671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688CB98-96B0-7F46-03C8-8E503ABDD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4185" y="966285"/>
            <a:ext cx="5640079" cy="2956235"/>
          </a:xfrm>
          <a:prstGeom prst="rect">
            <a:avLst/>
          </a:prstGeom>
        </p:spPr>
      </p:pic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2B2C9E8A-D4EF-1769-D203-04159D3BDC7C}"/>
              </a:ext>
            </a:extLst>
          </p:cNvPr>
          <p:cNvSpPr/>
          <p:nvPr/>
        </p:nvSpPr>
        <p:spPr>
          <a:xfrm>
            <a:off x="439191" y="1843590"/>
            <a:ext cx="61089" cy="5664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페이퍼로지 4 Regular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029AABC-61FF-B07D-EDE6-92CA89E504F0}"/>
              </a:ext>
            </a:extLst>
          </p:cNvPr>
          <p:cNvSpPr/>
          <p:nvPr/>
        </p:nvSpPr>
        <p:spPr>
          <a:xfrm>
            <a:off x="4572000" y="3708875"/>
            <a:ext cx="1760434" cy="2136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페이퍼로지 4 Regular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B12E24-7D37-9B08-CFFA-86EEB33F1051}"/>
              </a:ext>
            </a:extLst>
          </p:cNvPr>
          <p:cNvSpPr/>
          <p:nvPr/>
        </p:nvSpPr>
        <p:spPr>
          <a:xfrm>
            <a:off x="6858653" y="3708875"/>
            <a:ext cx="1760434" cy="2136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페이퍼로지 4 Regular" pitchFamily="2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1789EAB-CE4C-2F90-C1AE-A02F590E36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397578"/>
              </p:ext>
            </p:extLst>
          </p:nvPr>
        </p:nvGraphicFramePr>
        <p:xfrm>
          <a:off x="439191" y="2867817"/>
          <a:ext cx="2363277" cy="1005840"/>
        </p:xfrm>
        <a:graphic>
          <a:graphicData uri="http://schemas.openxmlformats.org/drawingml/2006/table">
            <a:tbl>
              <a:tblPr firstRow="1" bandRow="1">
                <a:tableStyleId>{08D96753-9D45-4FE6-9178-F3E63956B4D6}</a:tableStyleId>
              </a:tblPr>
              <a:tblGrid>
                <a:gridCol w="1144773">
                  <a:extLst>
                    <a:ext uri="{9D8B030D-6E8A-4147-A177-3AD203B41FA5}">
                      <a16:colId xmlns:a16="http://schemas.microsoft.com/office/drawing/2014/main" val="1881043384"/>
                    </a:ext>
                  </a:extLst>
                </a:gridCol>
                <a:gridCol w="459648">
                  <a:extLst>
                    <a:ext uri="{9D8B030D-6E8A-4147-A177-3AD203B41FA5}">
                      <a16:colId xmlns:a16="http://schemas.microsoft.com/office/drawing/2014/main" val="1443123499"/>
                    </a:ext>
                  </a:extLst>
                </a:gridCol>
                <a:gridCol w="252952">
                  <a:extLst>
                    <a:ext uri="{9D8B030D-6E8A-4147-A177-3AD203B41FA5}">
                      <a16:colId xmlns:a16="http://schemas.microsoft.com/office/drawing/2014/main" val="3821704022"/>
                    </a:ext>
                  </a:extLst>
                </a:gridCol>
                <a:gridCol w="252952">
                  <a:extLst>
                    <a:ext uri="{9D8B030D-6E8A-4147-A177-3AD203B41FA5}">
                      <a16:colId xmlns:a16="http://schemas.microsoft.com/office/drawing/2014/main" val="4109619658"/>
                    </a:ext>
                  </a:extLst>
                </a:gridCol>
                <a:gridCol w="252952">
                  <a:extLst>
                    <a:ext uri="{9D8B030D-6E8A-4147-A177-3AD203B41FA5}">
                      <a16:colId xmlns:a16="http://schemas.microsoft.com/office/drawing/2014/main" val="3559085677"/>
                    </a:ext>
                  </a:extLst>
                </a:gridCol>
              </a:tblGrid>
              <a:tr h="1579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prev</a:t>
                      </a:r>
                      <a:r>
                        <a:rPr lang="en-US" altLang="ko-KR" sz="900" err="1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_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size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size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M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P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621664"/>
                  </a:ext>
                </a:extLst>
              </a:tr>
              <a:tr h="217170">
                <a:tc gridSpan="5">
                  <a:txBody>
                    <a:bodyPr/>
                    <a:lstStyle/>
                    <a:p>
                      <a:pPr algn="ctr" latinLnBrk="1"/>
                      <a:endParaRPr lang="en-US" altLang="ko-KR" sz="900">
                        <a:solidFill>
                          <a:schemeClr val="tx1"/>
                        </a:solidFill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  <a:p>
                      <a:pPr algn="ctr" latinLnBrk="1"/>
                      <a:endParaRPr lang="en-US" altLang="ko-KR" sz="90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data</a:t>
                      </a:r>
                    </a:p>
                    <a:p>
                      <a:pPr algn="ctr" latinLnBrk="1"/>
                      <a:endParaRPr lang="en-US" altLang="ko-KR" sz="90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054598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C64A8327-3A6A-C5BF-56C8-CE79E687DF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3665" y="2189124"/>
            <a:ext cx="255278" cy="25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97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0ADD9A8F-B2BA-73FC-1DF8-72DA2CA0E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>
            <a:extLst>
              <a:ext uri="{FF2B5EF4-FFF2-40B4-BE49-F238E27FC236}">
                <a16:creationId xmlns:a16="http://schemas.microsoft.com/office/drawing/2014/main" id="{7FAAD7C2-B582-91E2-2EA3-96E4DC9659D2}"/>
              </a:ext>
            </a:extLst>
          </p:cNvPr>
          <p:cNvSpPr txBox="1"/>
          <p:nvPr/>
        </p:nvSpPr>
        <p:spPr>
          <a:xfrm flipH="1">
            <a:off x="452550" y="885617"/>
            <a:ext cx="8238900" cy="41368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altLang="ko-KR">
              <a:solidFill>
                <a:schemeClr val="tx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</p:txBody>
      </p:sp>
      <p:sp>
        <p:nvSpPr>
          <p:cNvPr id="170" name="Google Shape;170;p19">
            <a:extLst>
              <a:ext uri="{FF2B5EF4-FFF2-40B4-BE49-F238E27FC236}">
                <a16:creationId xmlns:a16="http://schemas.microsoft.com/office/drawing/2014/main" id="{189F65E4-4332-7C66-45BF-198054D757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550" y="121018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  <a:buSzPts val="1800"/>
            </a:pPr>
            <a:r>
              <a:rPr lang="en-US" altLang="ko-KR">
                <a:latin typeface="페이퍼로지 6 SemiBold" pitchFamily="2" charset="-127"/>
                <a:ea typeface="페이퍼로지 6 SemiBold" pitchFamily="2" charset="-127"/>
                <a:cs typeface="Montserrat SemiBold"/>
                <a:sym typeface="Montserrat SemiBold"/>
              </a:rPr>
              <a:t>Dynamic Analysis</a:t>
            </a:r>
            <a:endParaRPr lang="en-US" altLang="ko-KR" dirty="0">
              <a:latin typeface="페이퍼로지 6 SemiBold" pitchFamily="2" charset="-127"/>
              <a:ea typeface="페이퍼로지 6 SemiBold" pitchFamily="2" charset="-127"/>
              <a:cs typeface="Montserrat SemiBold"/>
              <a:sym typeface="Montserrat SemiBold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06B3A3D-7042-1EAA-29A4-F5B882CB7177}"/>
              </a:ext>
            </a:extLst>
          </p:cNvPr>
          <p:cNvCxnSpPr/>
          <p:nvPr/>
        </p:nvCxnSpPr>
        <p:spPr>
          <a:xfrm>
            <a:off x="387275" y="763285"/>
            <a:ext cx="8240358" cy="0"/>
          </a:xfrm>
          <a:prstGeom prst="line">
            <a:avLst/>
          </a:prstGeom>
          <a:ln w="38100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6E7A768-A77C-E196-A145-037BE8782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75" y="966285"/>
            <a:ext cx="2581635" cy="166710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272AE26-9C53-A0EC-2B1E-40A58236F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6664" y="1123342"/>
            <a:ext cx="5630061" cy="1333686"/>
          </a:xfrm>
          <a:prstGeom prst="rect">
            <a:avLst/>
          </a:prstGeom>
        </p:spPr>
      </p:pic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0BDA6C55-BB97-D71C-1C66-EE16C6F71818}"/>
              </a:ext>
            </a:extLst>
          </p:cNvPr>
          <p:cNvSpPr/>
          <p:nvPr/>
        </p:nvSpPr>
        <p:spPr>
          <a:xfrm>
            <a:off x="438375" y="2353177"/>
            <a:ext cx="61089" cy="5664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페이퍼로지 4 Regular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9B4A10-D7F9-7240-AF6E-B1972AE80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939" y="3104965"/>
            <a:ext cx="4651411" cy="1323573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527023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AA5DCA8A-670C-7AB7-C781-BEAF4BC1F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>
            <a:extLst>
              <a:ext uri="{FF2B5EF4-FFF2-40B4-BE49-F238E27FC236}">
                <a16:creationId xmlns:a16="http://schemas.microsoft.com/office/drawing/2014/main" id="{44EE2E8D-780F-CD27-A89E-A05A0CA460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550" y="121018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dirty="0" err="1"/>
              <a:t>ptmalloc</a:t>
            </a:r>
            <a:r>
              <a:rPr lang="en-US" altLang="ko-KR" dirty="0"/>
              <a:t> </a:t>
            </a:r>
            <a:r>
              <a:rPr lang="en-US" altLang="ko-KR" dirty="0" err="1">
                <a:solidFill>
                  <a:srgbClr val="9933FF"/>
                </a:solidFill>
              </a:rPr>
              <a:t>tcache</a:t>
            </a:r>
            <a:endParaRPr dirty="0">
              <a:solidFill>
                <a:srgbClr val="9933FF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E2E0CC6-87D1-60A4-C851-ACAF12D61C9E}"/>
              </a:ext>
            </a:extLst>
          </p:cNvPr>
          <p:cNvCxnSpPr/>
          <p:nvPr/>
        </p:nvCxnSpPr>
        <p:spPr>
          <a:xfrm>
            <a:off x="387275" y="763285"/>
            <a:ext cx="8240358" cy="0"/>
          </a:xfrm>
          <a:prstGeom prst="line">
            <a:avLst/>
          </a:prstGeom>
          <a:ln w="381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3AB8A28D-3457-F750-0C2A-E5124F876A40}"/>
              </a:ext>
            </a:extLst>
          </p:cNvPr>
          <p:cNvSpPr/>
          <p:nvPr/>
        </p:nvSpPr>
        <p:spPr>
          <a:xfrm>
            <a:off x="152401" y="1645918"/>
            <a:ext cx="1811868" cy="347471"/>
          </a:xfrm>
          <a:prstGeom prst="rect">
            <a:avLst/>
          </a:prstGeom>
          <a:noFill/>
          <a:ln>
            <a:solidFill>
              <a:srgbClr val="993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페이퍼로지 4 Regular" pitchFamily="2" charset="-127"/>
              </a:rPr>
              <a:t>tcache</a:t>
            </a:r>
            <a:r>
              <a:rPr lang="en-US" altLang="ko-KR" sz="1000" err="1">
                <a:solidFill>
                  <a:schemeClr val="tx1"/>
                </a:solidFill>
                <a:latin typeface="페이퍼로지 4 Regular" pitchFamily="2" charset="-127"/>
              </a:rPr>
              <a:t>_</a:t>
            </a:r>
            <a:r>
              <a:rPr lang="en-US" altLang="ko-KR" sz="1000">
                <a:solidFill>
                  <a:schemeClr val="tx1"/>
                </a:solidFill>
                <a:latin typeface="페이퍼로지 4 Regular" pitchFamily="2" charset="-127"/>
              </a:rPr>
              <a:t>perthread</a:t>
            </a:r>
            <a:r>
              <a:rPr lang="en-US" altLang="ko-KR" sz="1000" dirty="0" err="1">
                <a:solidFill>
                  <a:schemeClr val="tx1"/>
                </a:solidFill>
                <a:latin typeface="페이퍼로지 4 Regular" pitchFamily="2" charset="-127"/>
              </a:rPr>
              <a:t>_struct</a:t>
            </a:r>
            <a:endParaRPr lang="ko-KR" altLang="en-US" sz="1000" dirty="0">
              <a:solidFill>
                <a:schemeClr val="tx1"/>
              </a:solidFill>
              <a:latin typeface="페이퍼로지 4 Regular" pitchFamily="2" charset="-127"/>
            </a:endParaRPr>
          </a:p>
        </p:txBody>
      </p:sp>
      <p:sp>
        <p:nvSpPr>
          <p:cNvPr id="5" name="양쪽 중괄호 4">
            <a:extLst>
              <a:ext uri="{FF2B5EF4-FFF2-40B4-BE49-F238E27FC236}">
                <a16:creationId xmlns:a16="http://schemas.microsoft.com/office/drawing/2014/main" id="{87FFF01B-65D3-615C-DA8E-43884B9979D1}"/>
              </a:ext>
            </a:extLst>
          </p:cNvPr>
          <p:cNvSpPr/>
          <p:nvPr/>
        </p:nvSpPr>
        <p:spPr>
          <a:xfrm>
            <a:off x="2057400" y="896110"/>
            <a:ext cx="3465576" cy="1847089"/>
          </a:xfrm>
          <a:prstGeom prst="bracePair">
            <a:avLst/>
          </a:prstGeom>
          <a:ln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페이퍼로지 4 Regular" pitchFamily="2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4C0C3D3-259A-2353-A8D3-DBCFFB8EEDC2}"/>
              </a:ext>
            </a:extLst>
          </p:cNvPr>
          <p:cNvGraphicFramePr>
            <a:graphicFrameLocks noGrp="1"/>
          </p:cNvGraphicFramePr>
          <p:nvPr/>
        </p:nvGraphicFramePr>
        <p:xfrm>
          <a:off x="2307336" y="1265933"/>
          <a:ext cx="2965704" cy="379985"/>
        </p:xfrm>
        <a:graphic>
          <a:graphicData uri="http://schemas.openxmlformats.org/drawingml/2006/table">
            <a:tbl>
              <a:tblPr firstRow="1" bandRow="1">
                <a:tableStyleId>{08D96753-9D45-4FE6-9178-F3E63956B4D6}</a:tableStyleId>
              </a:tblPr>
              <a:tblGrid>
                <a:gridCol w="423672">
                  <a:extLst>
                    <a:ext uri="{9D8B030D-6E8A-4147-A177-3AD203B41FA5}">
                      <a16:colId xmlns:a16="http://schemas.microsoft.com/office/drawing/2014/main" val="1984836956"/>
                    </a:ext>
                  </a:extLst>
                </a:gridCol>
                <a:gridCol w="423672">
                  <a:extLst>
                    <a:ext uri="{9D8B030D-6E8A-4147-A177-3AD203B41FA5}">
                      <a16:colId xmlns:a16="http://schemas.microsoft.com/office/drawing/2014/main" val="1719747156"/>
                    </a:ext>
                  </a:extLst>
                </a:gridCol>
                <a:gridCol w="423672">
                  <a:extLst>
                    <a:ext uri="{9D8B030D-6E8A-4147-A177-3AD203B41FA5}">
                      <a16:colId xmlns:a16="http://schemas.microsoft.com/office/drawing/2014/main" val="559180794"/>
                    </a:ext>
                  </a:extLst>
                </a:gridCol>
                <a:gridCol w="423672">
                  <a:extLst>
                    <a:ext uri="{9D8B030D-6E8A-4147-A177-3AD203B41FA5}">
                      <a16:colId xmlns:a16="http://schemas.microsoft.com/office/drawing/2014/main" val="437979192"/>
                    </a:ext>
                  </a:extLst>
                </a:gridCol>
                <a:gridCol w="423672">
                  <a:extLst>
                    <a:ext uri="{9D8B030D-6E8A-4147-A177-3AD203B41FA5}">
                      <a16:colId xmlns:a16="http://schemas.microsoft.com/office/drawing/2014/main" val="1965311260"/>
                    </a:ext>
                  </a:extLst>
                </a:gridCol>
                <a:gridCol w="423672">
                  <a:extLst>
                    <a:ext uri="{9D8B030D-6E8A-4147-A177-3AD203B41FA5}">
                      <a16:colId xmlns:a16="http://schemas.microsoft.com/office/drawing/2014/main" val="1031441048"/>
                    </a:ext>
                  </a:extLst>
                </a:gridCol>
                <a:gridCol w="423672">
                  <a:extLst>
                    <a:ext uri="{9D8B030D-6E8A-4147-A177-3AD203B41FA5}">
                      <a16:colId xmlns:a16="http://schemas.microsoft.com/office/drawing/2014/main" val="3942911841"/>
                    </a:ext>
                  </a:extLst>
                </a:gridCol>
              </a:tblGrid>
              <a:tr h="3799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페이퍼로지 4 Regular" pitchFamily="2" charset="-127"/>
                          <a:ea typeface="페이퍼로지 4 Regular" pitchFamily="2" charset="-127"/>
                        </a:rPr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페이퍼로지 4 Regular" pitchFamily="2" charset="-127"/>
                          <a:ea typeface="페이퍼로지 4 Regular" pitchFamily="2" charset="-127"/>
                        </a:rPr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페이퍼로지 4 Regular" pitchFamily="2" charset="-127"/>
                          <a:ea typeface="페이퍼로지 4 Regular" pitchFamily="2" charset="-127"/>
                        </a:rPr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페이퍼로지 4 Regular" pitchFamily="2" charset="-127"/>
                          <a:ea typeface="페이퍼로지 4 Regular" pitchFamily="2" charset="-127"/>
                        </a:rPr>
                        <a:t>..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페이퍼로지 4 Regular" pitchFamily="2" charset="-127"/>
                          <a:ea typeface="페이퍼로지 4 Regular" pitchFamily="2" charset="-127"/>
                        </a:rPr>
                        <a:t>..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페이퍼로지 4 Regular" pitchFamily="2" charset="-127"/>
                          <a:ea typeface="페이퍼로지 4 Regular" pitchFamily="2" charset="-127"/>
                        </a:rPr>
                        <a:t>..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페이퍼로지 4 Regular" pitchFamily="2" charset="-127"/>
                          <a:ea typeface="페이퍼로지 4 Regular" pitchFamily="2" charset="-127"/>
                        </a:rPr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3201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0D79EBD-FA33-A180-4A0D-573DF8563A86}"/>
              </a:ext>
            </a:extLst>
          </p:cNvPr>
          <p:cNvSpPr txBox="1"/>
          <p:nvPr/>
        </p:nvSpPr>
        <p:spPr>
          <a:xfrm>
            <a:off x="2243328" y="958156"/>
            <a:ext cx="1962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페이퍼로지 4 Regular" pitchFamily="2" charset="-127"/>
                <a:ea typeface="페이퍼로지 4 Regular" pitchFamily="2" charset="-127"/>
              </a:rPr>
              <a:t>counts[</a:t>
            </a:r>
            <a:r>
              <a:rPr lang="en-US" altLang="ko-KR" dirty="0" err="1">
                <a:latin typeface="페이퍼로지 4 Regular" pitchFamily="2" charset="-127"/>
                <a:ea typeface="페이퍼로지 4 Regular" pitchFamily="2" charset="-127"/>
              </a:rPr>
              <a:t>tc_idx</a:t>
            </a:r>
            <a:r>
              <a:rPr lang="en-US" altLang="ko-KR" dirty="0">
                <a:latin typeface="페이퍼로지 4 Regular" pitchFamily="2" charset="-127"/>
                <a:ea typeface="페이퍼로지 4 Regular" pitchFamily="2" charset="-127"/>
              </a:rPr>
              <a:t>]</a:t>
            </a:r>
            <a:endParaRPr lang="ko-KR" altLang="en-US" dirty="0">
              <a:latin typeface="페이퍼로지 4 Regular" pitchFamily="2" charset="-127"/>
              <a:ea typeface="페이퍼로지 4 Regular" pitchFamily="2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99F2B4D-BD3C-97E1-4116-11E77A554D37}"/>
              </a:ext>
            </a:extLst>
          </p:cNvPr>
          <p:cNvGraphicFramePr>
            <a:graphicFrameLocks noGrp="1"/>
          </p:cNvGraphicFramePr>
          <p:nvPr/>
        </p:nvGraphicFramePr>
        <p:xfrm>
          <a:off x="2307336" y="2127430"/>
          <a:ext cx="2965704" cy="379985"/>
        </p:xfrm>
        <a:graphic>
          <a:graphicData uri="http://schemas.openxmlformats.org/drawingml/2006/table">
            <a:tbl>
              <a:tblPr firstRow="1" bandRow="1">
                <a:tableStyleId>{08D96753-9D45-4FE6-9178-F3E63956B4D6}</a:tableStyleId>
              </a:tblPr>
              <a:tblGrid>
                <a:gridCol w="423672">
                  <a:extLst>
                    <a:ext uri="{9D8B030D-6E8A-4147-A177-3AD203B41FA5}">
                      <a16:colId xmlns:a16="http://schemas.microsoft.com/office/drawing/2014/main" val="1984836956"/>
                    </a:ext>
                  </a:extLst>
                </a:gridCol>
                <a:gridCol w="423672">
                  <a:extLst>
                    <a:ext uri="{9D8B030D-6E8A-4147-A177-3AD203B41FA5}">
                      <a16:colId xmlns:a16="http://schemas.microsoft.com/office/drawing/2014/main" val="1719747156"/>
                    </a:ext>
                  </a:extLst>
                </a:gridCol>
                <a:gridCol w="423672">
                  <a:extLst>
                    <a:ext uri="{9D8B030D-6E8A-4147-A177-3AD203B41FA5}">
                      <a16:colId xmlns:a16="http://schemas.microsoft.com/office/drawing/2014/main" val="559180794"/>
                    </a:ext>
                  </a:extLst>
                </a:gridCol>
                <a:gridCol w="423672">
                  <a:extLst>
                    <a:ext uri="{9D8B030D-6E8A-4147-A177-3AD203B41FA5}">
                      <a16:colId xmlns:a16="http://schemas.microsoft.com/office/drawing/2014/main" val="437979192"/>
                    </a:ext>
                  </a:extLst>
                </a:gridCol>
                <a:gridCol w="423672">
                  <a:extLst>
                    <a:ext uri="{9D8B030D-6E8A-4147-A177-3AD203B41FA5}">
                      <a16:colId xmlns:a16="http://schemas.microsoft.com/office/drawing/2014/main" val="1965311260"/>
                    </a:ext>
                  </a:extLst>
                </a:gridCol>
                <a:gridCol w="423672">
                  <a:extLst>
                    <a:ext uri="{9D8B030D-6E8A-4147-A177-3AD203B41FA5}">
                      <a16:colId xmlns:a16="http://schemas.microsoft.com/office/drawing/2014/main" val="1031441048"/>
                    </a:ext>
                  </a:extLst>
                </a:gridCol>
                <a:gridCol w="423672">
                  <a:extLst>
                    <a:ext uri="{9D8B030D-6E8A-4147-A177-3AD203B41FA5}">
                      <a16:colId xmlns:a16="http://schemas.microsoft.com/office/drawing/2014/main" val="3942911841"/>
                    </a:ext>
                  </a:extLst>
                </a:gridCol>
              </a:tblGrid>
              <a:tr h="3799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latin typeface="페이퍼로지 4 Regular" pitchFamily="2" charset="-127"/>
                          <a:ea typeface="페이퍼로지 4 Regular" pitchFamily="2" charset="-127"/>
                        </a:rPr>
                        <a:t>addr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latin typeface="페이퍼로지 4 Regular" pitchFamily="2" charset="-127"/>
                          <a:ea typeface="페이퍼로지 4 Regular" pitchFamily="2" charset="-127"/>
                        </a:rPr>
                        <a:t>addr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latin typeface="페이퍼로지 4 Regular" pitchFamily="2" charset="-127"/>
                          <a:ea typeface="페이퍼로지 4 Regular" pitchFamily="2" charset="-127"/>
                        </a:rPr>
                        <a:t>addr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페이퍼로지 4 Regular" pitchFamily="2" charset="-127"/>
                          <a:ea typeface="페이퍼로지 4 Regular" pitchFamily="2" charset="-127"/>
                        </a:rPr>
                        <a:t>..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페이퍼로지 4 Regular" pitchFamily="2" charset="-127"/>
                          <a:ea typeface="페이퍼로지 4 Regular" pitchFamily="2" charset="-127"/>
                        </a:rPr>
                        <a:t>..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페이퍼로지 4 Regular" pitchFamily="2" charset="-127"/>
                          <a:ea typeface="페이퍼로지 4 Regular" pitchFamily="2" charset="-127"/>
                        </a:rPr>
                        <a:t>..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latin typeface="페이퍼로지 4 Regular" pitchFamily="2" charset="-127"/>
                          <a:ea typeface="페이퍼로지 4 Regular" pitchFamily="2" charset="-127"/>
                        </a:rPr>
                        <a:t>addr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3201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8010675-7A76-08F2-0E75-8B6511A99850}"/>
              </a:ext>
            </a:extLst>
          </p:cNvPr>
          <p:cNvSpPr txBox="1"/>
          <p:nvPr/>
        </p:nvSpPr>
        <p:spPr>
          <a:xfrm>
            <a:off x="2243328" y="1819653"/>
            <a:ext cx="1962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페이퍼로지 4 Regular" pitchFamily="2" charset="-127"/>
                <a:ea typeface="페이퍼로지 4 Regular" pitchFamily="2" charset="-127"/>
              </a:rPr>
              <a:t>*entries[</a:t>
            </a:r>
            <a:r>
              <a:rPr lang="en-US" altLang="ko-KR" dirty="0" err="1">
                <a:latin typeface="페이퍼로지 4 Regular" pitchFamily="2" charset="-127"/>
                <a:ea typeface="페이퍼로지 4 Regular" pitchFamily="2" charset="-127"/>
              </a:rPr>
              <a:t>tc_idx</a:t>
            </a:r>
            <a:r>
              <a:rPr lang="en-US" altLang="ko-KR" dirty="0">
                <a:latin typeface="페이퍼로지 4 Regular" pitchFamily="2" charset="-127"/>
                <a:ea typeface="페이퍼로지 4 Regular" pitchFamily="2" charset="-127"/>
              </a:rPr>
              <a:t>]</a:t>
            </a:r>
            <a:endParaRPr lang="ko-KR" altLang="en-US" dirty="0">
              <a:latin typeface="페이퍼로지 4 Regular" pitchFamily="2" charset="-127"/>
              <a:ea typeface="페이퍼로지 4 Regular" pitchFamily="2" charset="-127"/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58525688-24F9-28FE-7C88-5E8480B765F3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99712" y="2683182"/>
            <a:ext cx="611490" cy="3"/>
          </a:xfrm>
          <a:prstGeom prst="bentConnector3">
            <a:avLst>
              <a:gd name="adj1" fmla="val 50000"/>
            </a:avLst>
          </a:prstGeom>
          <a:ln w="28575">
            <a:solidFill>
              <a:srgbClr val="99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590C9D3-F968-D7C8-1504-A56B971E8CB5}"/>
              </a:ext>
            </a:extLst>
          </p:cNvPr>
          <p:cNvGraphicFramePr>
            <a:graphicFrameLocks noGrp="1"/>
          </p:cNvGraphicFramePr>
          <p:nvPr/>
        </p:nvGraphicFramePr>
        <p:xfrm>
          <a:off x="2510350" y="3001048"/>
          <a:ext cx="1877066" cy="1249680"/>
        </p:xfrm>
        <a:graphic>
          <a:graphicData uri="http://schemas.openxmlformats.org/drawingml/2006/table">
            <a:tbl>
              <a:tblPr firstRow="1" bandRow="1">
                <a:tableStyleId>{08D96753-9D45-4FE6-9178-F3E63956B4D6}</a:tableStyleId>
              </a:tblPr>
              <a:tblGrid>
                <a:gridCol w="862899">
                  <a:extLst>
                    <a:ext uri="{9D8B030D-6E8A-4147-A177-3AD203B41FA5}">
                      <a16:colId xmlns:a16="http://schemas.microsoft.com/office/drawing/2014/main" val="1881043384"/>
                    </a:ext>
                  </a:extLst>
                </a:gridCol>
                <a:gridCol w="366926">
                  <a:extLst>
                    <a:ext uri="{9D8B030D-6E8A-4147-A177-3AD203B41FA5}">
                      <a16:colId xmlns:a16="http://schemas.microsoft.com/office/drawing/2014/main" val="1443123499"/>
                    </a:ext>
                  </a:extLst>
                </a:gridCol>
                <a:gridCol w="215747">
                  <a:extLst>
                    <a:ext uri="{9D8B030D-6E8A-4147-A177-3AD203B41FA5}">
                      <a16:colId xmlns:a16="http://schemas.microsoft.com/office/drawing/2014/main" val="3821704022"/>
                    </a:ext>
                  </a:extLst>
                </a:gridCol>
                <a:gridCol w="215747">
                  <a:extLst>
                    <a:ext uri="{9D8B030D-6E8A-4147-A177-3AD203B41FA5}">
                      <a16:colId xmlns:a16="http://schemas.microsoft.com/office/drawing/2014/main" val="4109619658"/>
                    </a:ext>
                  </a:extLst>
                </a:gridCol>
                <a:gridCol w="215747">
                  <a:extLst>
                    <a:ext uri="{9D8B030D-6E8A-4147-A177-3AD203B41FA5}">
                      <a16:colId xmlns:a16="http://schemas.microsoft.com/office/drawing/2014/main" val="3559085677"/>
                    </a:ext>
                  </a:extLst>
                </a:gridCol>
              </a:tblGrid>
              <a:tr h="14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solidFill>
                            <a:schemeClr val="bg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prev_size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size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A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M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P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621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solidFill>
                            <a:schemeClr val="bg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fd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key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054598"/>
                  </a:ext>
                </a:extLst>
              </a:tr>
              <a:tr h="143100">
                <a:tc gridSpan="5"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bg1"/>
                        </a:solidFill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  <a:p>
                      <a:pPr algn="ctr" latinLnBrk="1"/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data</a:t>
                      </a:r>
                    </a:p>
                    <a:p>
                      <a:pPr algn="ctr" latinLnBrk="1"/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865889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69BA95E6-6DE0-0297-BB41-DF2AB0174FE0}"/>
              </a:ext>
            </a:extLst>
          </p:cNvPr>
          <p:cNvGraphicFramePr>
            <a:graphicFrameLocks noGrp="1"/>
          </p:cNvGraphicFramePr>
          <p:nvPr/>
        </p:nvGraphicFramePr>
        <p:xfrm>
          <a:off x="4724582" y="3001048"/>
          <a:ext cx="1877066" cy="1249680"/>
        </p:xfrm>
        <a:graphic>
          <a:graphicData uri="http://schemas.openxmlformats.org/drawingml/2006/table">
            <a:tbl>
              <a:tblPr firstRow="1" bandRow="1">
                <a:tableStyleId>{08D96753-9D45-4FE6-9178-F3E63956B4D6}</a:tableStyleId>
              </a:tblPr>
              <a:tblGrid>
                <a:gridCol w="862899">
                  <a:extLst>
                    <a:ext uri="{9D8B030D-6E8A-4147-A177-3AD203B41FA5}">
                      <a16:colId xmlns:a16="http://schemas.microsoft.com/office/drawing/2014/main" val="1881043384"/>
                    </a:ext>
                  </a:extLst>
                </a:gridCol>
                <a:gridCol w="366926">
                  <a:extLst>
                    <a:ext uri="{9D8B030D-6E8A-4147-A177-3AD203B41FA5}">
                      <a16:colId xmlns:a16="http://schemas.microsoft.com/office/drawing/2014/main" val="1443123499"/>
                    </a:ext>
                  </a:extLst>
                </a:gridCol>
                <a:gridCol w="215747">
                  <a:extLst>
                    <a:ext uri="{9D8B030D-6E8A-4147-A177-3AD203B41FA5}">
                      <a16:colId xmlns:a16="http://schemas.microsoft.com/office/drawing/2014/main" val="3821704022"/>
                    </a:ext>
                  </a:extLst>
                </a:gridCol>
                <a:gridCol w="215747">
                  <a:extLst>
                    <a:ext uri="{9D8B030D-6E8A-4147-A177-3AD203B41FA5}">
                      <a16:colId xmlns:a16="http://schemas.microsoft.com/office/drawing/2014/main" val="4109619658"/>
                    </a:ext>
                  </a:extLst>
                </a:gridCol>
                <a:gridCol w="215747">
                  <a:extLst>
                    <a:ext uri="{9D8B030D-6E8A-4147-A177-3AD203B41FA5}">
                      <a16:colId xmlns:a16="http://schemas.microsoft.com/office/drawing/2014/main" val="3559085677"/>
                    </a:ext>
                  </a:extLst>
                </a:gridCol>
              </a:tblGrid>
              <a:tr h="14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solidFill>
                            <a:schemeClr val="bg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prev_size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size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A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M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P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621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solidFill>
                            <a:schemeClr val="bg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fd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key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054598"/>
                  </a:ext>
                </a:extLst>
              </a:tr>
              <a:tr h="143100">
                <a:tc gridSpan="5"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bg1"/>
                        </a:solidFill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  <a:p>
                      <a:pPr algn="ctr" latinLnBrk="1"/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data</a:t>
                      </a:r>
                    </a:p>
                    <a:p>
                      <a:pPr algn="ctr" latinLnBrk="1"/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865889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2E0E75C8-5388-8844-2EFE-393B66B1FD34}"/>
              </a:ext>
            </a:extLst>
          </p:cNvPr>
          <p:cNvGraphicFramePr>
            <a:graphicFrameLocks noGrp="1"/>
          </p:cNvGraphicFramePr>
          <p:nvPr/>
        </p:nvGraphicFramePr>
        <p:xfrm>
          <a:off x="6925238" y="2988927"/>
          <a:ext cx="1877066" cy="1249680"/>
        </p:xfrm>
        <a:graphic>
          <a:graphicData uri="http://schemas.openxmlformats.org/drawingml/2006/table">
            <a:tbl>
              <a:tblPr firstRow="1" bandRow="1">
                <a:tableStyleId>{08D96753-9D45-4FE6-9178-F3E63956B4D6}</a:tableStyleId>
              </a:tblPr>
              <a:tblGrid>
                <a:gridCol w="862899">
                  <a:extLst>
                    <a:ext uri="{9D8B030D-6E8A-4147-A177-3AD203B41FA5}">
                      <a16:colId xmlns:a16="http://schemas.microsoft.com/office/drawing/2014/main" val="1881043384"/>
                    </a:ext>
                  </a:extLst>
                </a:gridCol>
                <a:gridCol w="366926">
                  <a:extLst>
                    <a:ext uri="{9D8B030D-6E8A-4147-A177-3AD203B41FA5}">
                      <a16:colId xmlns:a16="http://schemas.microsoft.com/office/drawing/2014/main" val="1443123499"/>
                    </a:ext>
                  </a:extLst>
                </a:gridCol>
                <a:gridCol w="215747">
                  <a:extLst>
                    <a:ext uri="{9D8B030D-6E8A-4147-A177-3AD203B41FA5}">
                      <a16:colId xmlns:a16="http://schemas.microsoft.com/office/drawing/2014/main" val="3821704022"/>
                    </a:ext>
                  </a:extLst>
                </a:gridCol>
                <a:gridCol w="215747">
                  <a:extLst>
                    <a:ext uri="{9D8B030D-6E8A-4147-A177-3AD203B41FA5}">
                      <a16:colId xmlns:a16="http://schemas.microsoft.com/office/drawing/2014/main" val="4109619658"/>
                    </a:ext>
                  </a:extLst>
                </a:gridCol>
                <a:gridCol w="215747">
                  <a:extLst>
                    <a:ext uri="{9D8B030D-6E8A-4147-A177-3AD203B41FA5}">
                      <a16:colId xmlns:a16="http://schemas.microsoft.com/office/drawing/2014/main" val="3559085677"/>
                    </a:ext>
                  </a:extLst>
                </a:gridCol>
              </a:tblGrid>
              <a:tr h="14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solidFill>
                            <a:schemeClr val="bg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prev_size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size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A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M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P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621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solidFill>
                            <a:schemeClr val="bg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fd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key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054598"/>
                  </a:ext>
                </a:extLst>
              </a:tr>
              <a:tr h="143100">
                <a:tc gridSpan="5"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bg1"/>
                        </a:solidFill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  <a:p>
                      <a:pPr algn="ctr" latinLnBrk="1"/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data</a:t>
                      </a:r>
                    </a:p>
                    <a:p>
                      <a:pPr algn="ctr" latinLnBrk="1"/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865889"/>
                  </a:ext>
                </a:extLst>
              </a:tr>
            </a:tbl>
          </a:graphicData>
        </a:graphic>
      </p:graphicFrame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ADE5DA81-7082-1837-AA60-5B3A0FD043E0}"/>
              </a:ext>
            </a:extLst>
          </p:cNvPr>
          <p:cNvCxnSpPr>
            <a:cxnSpLocks/>
          </p:cNvCxnSpPr>
          <p:nvPr/>
        </p:nvCxnSpPr>
        <p:spPr>
          <a:xfrm flipV="1">
            <a:off x="3044952" y="3166727"/>
            <a:ext cx="1711634" cy="339489"/>
          </a:xfrm>
          <a:prstGeom prst="bentConnector3">
            <a:avLst>
              <a:gd name="adj1" fmla="val 84725"/>
            </a:avLst>
          </a:prstGeom>
          <a:ln w="28575">
            <a:solidFill>
              <a:srgbClr val="99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9C702FAA-4E17-40E7-577F-E61B0B9C8BA6}"/>
              </a:ext>
            </a:extLst>
          </p:cNvPr>
          <p:cNvCxnSpPr>
            <a:cxnSpLocks/>
          </p:cNvCxnSpPr>
          <p:nvPr/>
        </p:nvCxnSpPr>
        <p:spPr>
          <a:xfrm flipV="1">
            <a:off x="5218176" y="3166726"/>
            <a:ext cx="1711634" cy="339489"/>
          </a:xfrm>
          <a:prstGeom prst="bentConnector3">
            <a:avLst>
              <a:gd name="adj1" fmla="val 84725"/>
            </a:avLst>
          </a:prstGeom>
          <a:ln w="28575">
            <a:solidFill>
              <a:srgbClr val="99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83671029-26AF-129E-9789-54F2D2909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462" y="2571750"/>
            <a:ext cx="390580" cy="33342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B0DACD-0F68-2426-5B3C-ECF801BFFA9C}"/>
              </a:ext>
            </a:extLst>
          </p:cNvPr>
          <p:cNvSpPr/>
          <p:nvPr/>
        </p:nvSpPr>
        <p:spPr>
          <a:xfrm>
            <a:off x="5867400" y="958156"/>
            <a:ext cx="2760233" cy="813201"/>
          </a:xfrm>
          <a:prstGeom prst="rect">
            <a:avLst/>
          </a:prstGeom>
          <a:noFill/>
          <a:ln>
            <a:solidFill>
              <a:srgbClr val="993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  <a:latin typeface="페이퍼로지 4 Regular" pitchFamily="2" charset="-127"/>
              </a:rPr>
              <a:t>배열의 너비</a:t>
            </a:r>
            <a:r>
              <a:rPr lang="en-US" altLang="ko-KR">
                <a:solidFill>
                  <a:sysClr val="windowText" lastClr="000000"/>
                </a:solidFill>
                <a:latin typeface="페이퍼로지 4 Regular" pitchFamily="2" charset="-127"/>
              </a:rPr>
              <a:t>: 64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  <a:latin typeface="페이퍼로지 4 Regular" pitchFamily="2" charset="-127"/>
              </a:rPr>
              <a:t>entries</a:t>
            </a:r>
            <a:r>
              <a:rPr lang="ko-KR" altLang="en-US">
                <a:solidFill>
                  <a:sysClr val="windowText" lastClr="000000"/>
                </a:solidFill>
                <a:latin typeface="페이퍼로지 4 Regular" pitchFamily="2" charset="-127"/>
              </a:rPr>
              <a:t>의 깊이</a:t>
            </a:r>
            <a:r>
              <a:rPr lang="en-US" altLang="ko-KR">
                <a:solidFill>
                  <a:sysClr val="windowText" lastClr="000000"/>
                </a:solidFill>
                <a:latin typeface="페이퍼로지 4 Regular" pitchFamily="2" charset="-127"/>
              </a:rPr>
              <a:t>: 7</a:t>
            </a:r>
            <a:endParaRPr lang="ko-KR" altLang="en-US">
              <a:solidFill>
                <a:sysClr val="windowText" lastClr="000000"/>
              </a:solidFill>
              <a:latin typeface="페이퍼로지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33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CFA16340-A405-F4F1-3915-906DBB724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>
            <a:extLst>
              <a:ext uri="{FF2B5EF4-FFF2-40B4-BE49-F238E27FC236}">
                <a16:creationId xmlns:a16="http://schemas.microsoft.com/office/drawing/2014/main" id="{D2E8EA33-BAFD-3ACF-4C7F-A26B56ABEC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550" y="121018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  <a:buSzPts val="1800"/>
            </a:pPr>
            <a:r>
              <a:rPr lang="en-US" altLang="ko-KR">
                <a:latin typeface="페이퍼로지 6 SemiBold" pitchFamily="2" charset="-127"/>
                <a:ea typeface="페이퍼로지 6 SemiBold" pitchFamily="2" charset="-127"/>
                <a:cs typeface="Montserrat SemiBold"/>
                <a:sym typeface="Montserrat SemiBold"/>
              </a:rPr>
              <a:t>Dynamic Analysis</a:t>
            </a:r>
            <a:endParaRPr lang="en-US" altLang="ko-KR" dirty="0">
              <a:latin typeface="페이퍼로지 6 SemiBold" pitchFamily="2" charset="-127"/>
              <a:ea typeface="페이퍼로지 6 SemiBold" pitchFamily="2" charset="-127"/>
              <a:cs typeface="Montserrat SemiBold"/>
              <a:sym typeface="Montserrat SemiBold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328D90A-444A-EBD1-1D2B-769444D06C8D}"/>
              </a:ext>
            </a:extLst>
          </p:cNvPr>
          <p:cNvCxnSpPr/>
          <p:nvPr/>
        </p:nvCxnSpPr>
        <p:spPr>
          <a:xfrm>
            <a:off x="387275" y="763285"/>
            <a:ext cx="8240358" cy="0"/>
          </a:xfrm>
          <a:prstGeom prst="line">
            <a:avLst/>
          </a:prstGeom>
          <a:ln w="38100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9331372-42F3-3D90-AEC2-7075D9F4D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75" y="966285"/>
            <a:ext cx="2581635" cy="166710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1DD1E3C-0005-54A4-0AE8-43D5B2B14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6628" y="1301875"/>
            <a:ext cx="5945447" cy="7999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FAF11BE-3983-4714-EADA-E915231DC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275" y="3041669"/>
            <a:ext cx="3772968" cy="1089969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ED107A-B22A-BF37-4B9B-7B7F4D1015AE}"/>
              </a:ext>
            </a:extLst>
          </p:cNvPr>
          <p:cNvCxnSpPr>
            <a:cxnSpLocks/>
          </p:cNvCxnSpPr>
          <p:nvPr/>
        </p:nvCxnSpPr>
        <p:spPr>
          <a:xfrm>
            <a:off x="4241518" y="1495254"/>
            <a:ext cx="0" cy="133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D0C384F-E12B-1CA3-821A-298CBE741291}"/>
              </a:ext>
            </a:extLst>
          </p:cNvPr>
          <p:cNvCxnSpPr>
            <a:cxnSpLocks/>
          </p:cNvCxnSpPr>
          <p:nvPr/>
        </p:nvCxnSpPr>
        <p:spPr>
          <a:xfrm>
            <a:off x="4572000" y="1495254"/>
            <a:ext cx="0" cy="133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4E29D5D-AC7B-7747-275A-0BD4E627D65E}"/>
              </a:ext>
            </a:extLst>
          </p:cNvPr>
          <p:cNvCxnSpPr>
            <a:cxnSpLocks/>
          </p:cNvCxnSpPr>
          <p:nvPr/>
        </p:nvCxnSpPr>
        <p:spPr>
          <a:xfrm>
            <a:off x="4917793" y="1495254"/>
            <a:ext cx="0" cy="133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D19B6A0-0104-33D4-1522-A90E6AB9B3CB}"/>
              </a:ext>
            </a:extLst>
          </p:cNvPr>
          <p:cNvCxnSpPr>
            <a:cxnSpLocks/>
          </p:cNvCxnSpPr>
          <p:nvPr/>
        </p:nvCxnSpPr>
        <p:spPr>
          <a:xfrm>
            <a:off x="5251168" y="1501603"/>
            <a:ext cx="0" cy="133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1D16E8E-C1E1-B363-5627-EBB2D6947ADB}"/>
              </a:ext>
            </a:extLst>
          </p:cNvPr>
          <p:cNvCxnSpPr>
            <a:cxnSpLocks/>
          </p:cNvCxnSpPr>
          <p:nvPr/>
        </p:nvCxnSpPr>
        <p:spPr>
          <a:xfrm>
            <a:off x="5555968" y="1495253"/>
            <a:ext cx="0" cy="133009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619B714-BEB2-C46F-C4FB-F7A2FC931E0E}"/>
              </a:ext>
            </a:extLst>
          </p:cNvPr>
          <p:cNvCxnSpPr>
            <a:cxnSpLocks/>
          </p:cNvCxnSpPr>
          <p:nvPr/>
        </p:nvCxnSpPr>
        <p:spPr>
          <a:xfrm flipV="1">
            <a:off x="4241518" y="1939395"/>
            <a:ext cx="0" cy="162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0EB104A-8250-15D4-EDF4-22FD3776447D}"/>
              </a:ext>
            </a:extLst>
          </p:cNvPr>
          <p:cNvCxnSpPr>
            <a:cxnSpLocks/>
          </p:cNvCxnSpPr>
          <p:nvPr/>
        </p:nvCxnSpPr>
        <p:spPr>
          <a:xfrm flipV="1">
            <a:off x="4692086" y="1928008"/>
            <a:ext cx="0" cy="162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F7E3F4B-5BEC-E85F-6E25-2C57BFEAA2BC}"/>
              </a:ext>
            </a:extLst>
          </p:cNvPr>
          <p:cNvCxnSpPr>
            <a:cxnSpLocks/>
          </p:cNvCxnSpPr>
          <p:nvPr/>
        </p:nvCxnSpPr>
        <p:spPr>
          <a:xfrm flipV="1">
            <a:off x="5086068" y="1928008"/>
            <a:ext cx="0" cy="162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E90C06F-AB63-2F05-92AE-7F2E11B18A7D}"/>
              </a:ext>
            </a:extLst>
          </p:cNvPr>
          <p:cNvCxnSpPr>
            <a:cxnSpLocks/>
          </p:cNvCxnSpPr>
          <p:nvPr/>
        </p:nvCxnSpPr>
        <p:spPr>
          <a:xfrm flipV="1">
            <a:off x="5479768" y="1928007"/>
            <a:ext cx="0" cy="162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92E5984-B84F-A1E4-A258-970380DC46FF}"/>
              </a:ext>
            </a:extLst>
          </p:cNvPr>
          <p:cNvCxnSpPr>
            <a:cxnSpLocks/>
          </p:cNvCxnSpPr>
          <p:nvPr/>
        </p:nvCxnSpPr>
        <p:spPr>
          <a:xfrm flipV="1">
            <a:off x="6356068" y="1939395"/>
            <a:ext cx="0" cy="162437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5EDD7256-44EB-8772-F41A-B041D9CB63E5}"/>
              </a:ext>
            </a:extLst>
          </p:cNvPr>
          <p:cNvSpPr/>
          <p:nvPr/>
        </p:nvSpPr>
        <p:spPr>
          <a:xfrm>
            <a:off x="438375" y="2353177"/>
            <a:ext cx="61089" cy="5664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페이퍼로지 4 Regular" pitchFamily="2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2F50E94D-8EA2-1D62-F8FA-60841D0ACB16}"/>
              </a:ext>
            </a:extLst>
          </p:cNvPr>
          <p:cNvCxnSpPr>
            <a:cxnSpLocks/>
          </p:cNvCxnSpPr>
          <p:nvPr/>
        </p:nvCxnSpPr>
        <p:spPr>
          <a:xfrm flipH="1">
            <a:off x="6925276" y="1072529"/>
            <a:ext cx="273046" cy="229346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FE5911-9F72-0280-4D1A-8A85DC7EAAD6}"/>
              </a:ext>
            </a:extLst>
          </p:cNvPr>
          <p:cNvSpPr txBox="1"/>
          <p:nvPr/>
        </p:nvSpPr>
        <p:spPr>
          <a:xfrm>
            <a:off x="7061799" y="901032"/>
            <a:ext cx="7287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/>
              <a:t>key </a:t>
            </a:r>
            <a:r>
              <a:rPr lang="ko-KR" altLang="en-US" sz="1000"/>
              <a:t>값</a:t>
            </a:r>
          </a:p>
        </p:txBody>
      </p:sp>
    </p:spTree>
    <p:extLst>
      <p:ext uri="{BB962C8B-B14F-4D97-AF65-F5344CB8AC3E}">
        <p14:creationId xmlns:p14="http://schemas.microsoft.com/office/powerpoint/2010/main" val="3991117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4B100BBB-81B7-7D7A-157B-CB5EE4B46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>
            <a:extLst>
              <a:ext uri="{FF2B5EF4-FFF2-40B4-BE49-F238E27FC236}">
                <a16:creationId xmlns:a16="http://schemas.microsoft.com/office/drawing/2014/main" id="{48FB1579-D730-BC86-AEEC-09F38D6911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550" y="121018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  <a:buSzPts val="1800"/>
            </a:pPr>
            <a:r>
              <a:rPr lang="en-US" altLang="ko-KR">
                <a:latin typeface="페이퍼로지 6 SemiBold" pitchFamily="2" charset="-127"/>
                <a:ea typeface="페이퍼로지 6 SemiBold" pitchFamily="2" charset="-127"/>
                <a:cs typeface="Montserrat SemiBold"/>
                <a:sym typeface="Montserrat SemiBold"/>
              </a:rPr>
              <a:t>++ Dynamic Analysis</a:t>
            </a:r>
            <a:endParaRPr lang="en-US" altLang="ko-KR" dirty="0">
              <a:latin typeface="페이퍼로지 6 SemiBold" pitchFamily="2" charset="-127"/>
              <a:ea typeface="페이퍼로지 6 SemiBold" pitchFamily="2" charset="-127"/>
              <a:cs typeface="Montserrat SemiBold"/>
              <a:sym typeface="Montserrat SemiBold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3599A41-C4FE-20E6-79BD-B1DB239A295B}"/>
              </a:ext>
            </a:extLst>
          </p:cNvPr>
          <p:cNvCxnSpPr/>
          <p:nvPr/>
        </p:nvCxnSpPr>
        <p:spPr>
          <a:xfrm>
            <a:off x="387275" y="763285"/>
            <a:ext cx="8240358" cy="0"/>
          </a:xfrm>
          <a:prstGeom prst="line">
            <a:avLst/>
          </a:prstGeom>
          <a:ln w="38100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B31032F6-0001-8711-B400-CE8A97B9E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04" y="999878"/>
            <a:ext cx="2553056" cy="2695951"/>
          </a:xfrm>
          <a:prstGeom prst="rect">
            <a:avLst/>
          </a:prstGeom>
        </p:spPr>
      </p:pic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C44C897D-1367-6697-5696-184D82AB861D}"/>
              </a:ext>
            </a:extLst>
          </p:cNvPr>
          <p:cNvSpPr/>
          <p:nvPr/>
        </p:nvSpPr>
        <p:spPr>
          <a:xfrm>
            <a:off x="433612" y="3443789"/>
            <a:ext cx="61089" cy="5664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페이퍼로지 4 Regular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D5B6120-5093-26D1-EE80-5D0C8F28C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448" y="999878"/>
            <a:ext cx="2091220" cy="3820875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A767866-377C-A352-C454-F681CB7D1F43}"/>
              </a:ext>
            </a:extLst>
          </p:cNvPr>
          <p:cNvCxnSpPr>
            <a:cxnSpLocks/>
          </p:cNvCxnSpPr>
          <p:nvPr/>
        </p:nvCxnSpPr>
        <p:spPr>
          <a:xfrm flipV="1">
            <a:off x="1339189" y="1751888"/>
            <a:ext cx="1919259" cy="1044477"/>
          </a:xfrm>
          <a:prstGeom prst="straightConnector1">
            <a:avLst/>
          </a:prstGeom>
          <a:ln>
            <a:solidFill>
              <a:schemeClr val="accent4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407719A-E051-C018-71B9-1351F68743BB}"/>
              </a:ext>
            </a:extLst>
          </p:cNvPr>
          <p:cNvCxnSpPr>
            <a:cxnSpLocks/>
          </p:cNvCxnSpPr>
          <p:nvPr/>
        </p:nvCxnSpPr>
        <p:spPr>
          <a:xfrm flipV="1">
            <a:off x="1330643" y="2281727"/>
            <a:ext cx="1927805" cy="665147"/>
          </a:xfrm>
          <a:prstGeom prst="straightConnector1">
            <a:avLst/>
          </a:prstGeom>
          <a:ln>
            <a:solidFill>
              <a:schemeClr val="accent4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671983B-2881-2DC6-FA44-182FB6D1010D}"/>
              </a:ext>
            </a:extLst>
          </p:cNvPr>
          <p:cNvCxnSpPr>
            <a:cxnSpLocks/>
          </p:cNvCxnSpPr>
          <p:nvPr/>
        </p:nvCxnSpPr>
        <p:spPr>
          <a:xfrm flipV="1">
            <a:off x="1330643" y="2811566"/>
            <a:ext cx="1927805" cy="290023"/>
          </a:xfrm>
          <a:prstGeom prst="straightConnector1">
            <a:avLst/>
          </a:prstGeom>
          <a:ln>
            <a:solidFill>
              <a:schemeClr val="accent4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02B91C0-B19F-68AB-70DB-7872F432BBEF}"/>
              </a:ext>
            </a:extLst>
          </p:cNvPr>
          <p:cNvCxnSpPr>
            <a:cxnSpLocks/>
          </p:cNvCxnSpPr>
          <p:nvPr/>
        </p:nvCxnSpPr>
        <p:spPr>
          <a:xfrm>
            <a:off x="1330643" y="3224564"/>
            <a:ext cx="1927805" cy="86438"/>
          </a:xfrm>
          <a:prstGeom prst="straightConnector1">
            <a:avLst/>
          </a:prstGeom>
          <a:ln>
            <a:solidFill>
              <a:schemeClr val="accent4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C1DFDB6-D86D-6D96-C91D-D9CEE987A68B}"/>
              </a:ext>
            </a:extLst>
          </p:cNvPr>
          <p:cNvCxnSpPr>
            <a:cxnSpLocks/>
          </p:cNvCxnSpPr>
          <p:nvPr/>
        </p:nvCxnSpPr>
        <p:spPr>
          <a:xfrm>
            <a:off x="1339189" y="3341405"/>
            <a:ext cx="1919259" cy="458763"/>
          </a:xfrm>
          <a:prstGeom prst="straightConnector1">
            <a:avLst/>
          </a:prstGeom>
          <a:ln>
            <a:solidFill>
              <a:schemeClr val="accent4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9D850468-6F76-30B7-A71E-0D3011D81F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163684"/>
              </p:ext>
            </p:extLst>
          </p:nvPr>
        </p:nvGraphicFramePr>
        <p:xfrm>
          <a:off x="732699" y="3784967"/>
          <a:ext cx="1877066" cy="1249680"/>
        </p:xfrm>
        <a:graphic>
          <a:graphicData uri="http://schemas.openxmlformats.org/drawingml/2006/table">
            <a:tbl>
              <a:tblPr firstRow="1" bandRow="1">
                <a:tableStyleId>{08D96753-9D45-4FE6-9178-F3E63956B4D6}</a:tableStyleId>
              </a:tblPr>
              <a:tblGrid>
                <a:gridCol w="862899">
                  <a:extLst>
                    <a:ext uri="{9D8B030D-6E8A-4147-A177-3AD203B41FA5}">
                      <a16:colId xmlns:a16="http://schemas.microsoft.com/office/drawing/2014/main" val="1881043384"/>
                    </a:ext>
                  </a:extLst>
                </a:gridCol>
                <a:gridCol w="366926">
                  <a:extLst>
                    <a:ext uri="{9D8B030D-6E8A-4147-A177-3AD203B41FA5}">
                      <a16:colId xmlns:a16="http://schemas.microsoft.com/office/drawing/2014/main" val="1443123499"/>
                    </a:ext>
                  </a:extLst>
                </a:gridCol>
                <a:gridCol w="215747">
                  <a:extLst>
                    <a:ext uri="{9D8B030D-6E8A-4147-A177-3AD203B41FA5}">
                      <a16:colId xmlns:a16="http://schemas.microsoft.com/office/drawing/2014/main" val="3821704022"/>
                    </a:ext>
                  </a:extLst>
                </a:gridCol>
                <a:gridCol w="215747">
                  <a:extLst>
                    <a:ext uri="{9D8B030D-6E8A-4147-A177-3AD203B41FA5}">
                      <a16:colId xmlns:a16="http://schemas.microsoft.com/office/drawing/2014/main" val="4109619658"/>
                    </a:ext>
                  </a:extLst>
                </a:gridCol>
                <a:gridCol w="215747">
                  <a:extLst>
                    <a:ext uri="{9D8B030D-6E8A-4147-A177-3AD203B41FA5}">
                      <a16:colId xmlns:a16="http://schemas.microsoft.com/office/drawing/2014/main" val="3559085677"/>
                    </a:ext>
                  </a:extLst>
                </a:gridCol>
              </a:tblGrid>
              <a:tr h="14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prev_size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size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M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rgbClr val="FF0000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P</a:t>
                      </a:r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621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fd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key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054598"/>
                  </a:ext>
                </a:extLst>
              </a:tr>
              <a:tr h="143100">
                <a:tc gridSpan="5"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data</a:t>
                      </a:r>
                    </a:p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865889"/>
                  </a:ext>
                </a:extLst>
              </a:tr>
            </a:tbl>
          </a:graphicData>
        </a:graphic>
      </p:graphicFrame>
      <p:pic>
        <p:nvPicPr>
          <p:cNvPr id="30" name="그림 29">
            <a:extLst>
              <a:ext uri="{FF2B5EF4-FFF2-40B4-BE49-F238E27FC236}">
                <a16:creationId xmlns:a16="http://schemas.microsoft.com/office/drawing/2014/main" id="{F32AFC80-570A-4559-0404-AC060DC16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6352" y="1442260"/>
            <a:ext cx="3247282" cy="225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53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6738815F-994C-FAB2-EED0-8CFF2002F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303DFDF3-8834-EECF-F9B7-C3F2C9BBFE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" b="5011"/>
          <a:stretch>
            <a:fillRect/>
          </a:stretch>
        </p:blipFill>
        <p:spPr>
          <a:xfrm>
            <a:off x="387275" y="3812240"/>
            <a:ext cx="8466155" cy="999041"/>
          </a:xfrm>
          <a:prstGeom prst="rect">
            <a:avLst/>
          </a:prstGeom>
        </p:spPr>
      </p:pic>
      <p:sp>
        <p:nvSpPr>
          <p:cNvPr id="170" name="Google Shape;170;p19">
            <a:extLst>
              <a:ext uri="{FF2B5EF4-FFF2-40B4-BE49-F238E27FC236}">
                <a16:creationId xmlns:a16="http://schemas.microsoft.com/office/drawing/2014/main" id="{D593EE29-5A1E-FB85-40BD-AA2A922B8B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550" y="121018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  <a:buSzPts val="1800"/>
            </a:pPr>
            <a:r>
              <a:rPr lang="en-US" altLang="ko-KR">
                <a:latin typeface="페이퍼로지 6 SemiBold" pitchFamily="2" charset="-127"/>
                <a:ea typeface="페이퍼로지 6 SemiBold" pitchFamily="2" charset="-127"/>
                <a:cs typeface="Montserrat SemiBold"/>
                <a:sym typeface="Montserrat SemiBold"/>
              </a:rPr>
              <a:t>++ Dynamic Analysis</a:t>
            </a:r>
            <a:endParaRPr lang="en-US" altLang="ko-KR" dirty="0">
              <a:latin typeface="페이퍼로지 6 SemiBold" pitchFamily="2" charset="-127"/>
              <a:ea typeface="페이퍼로지 6 SemiBold" pitchFamily="2" charset="-127"/>
              <a:cs typeface="Montserrat SemiBold"/>
              <a:sym typeface="Montserrat SemiBold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458818-A16A-8853-FF70-953F902BD9B5}"/>
              </a:ext>
            </a:extLst>
          </p:cNvPr>
          <p:cNvCxnSpPr/>
          <p:nvPr/>
        </p:nvCxnSpPr>
        <p:spPr>
          <a:xfrm>
            <a:off x="387275" y="763285"/>
            <a:ext cx="8240358" cy="0"/>
          </a:xfrm>
          <a:prstGeom prst="line">
            <a:avLst/>
          </a:prstGeom>
          <a:ln w="38100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B8134004-3D5A-ECDD-63F5-1E8C474E9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04" y="999878"/>
            <a:ext cx="2553056" cy="2695951"/>
          </a:xfrm>
          <a:prstGeom prst="rect">
            <a:avLst/>
          </a:prstGeom>
        </p:spPr>
      </p:pic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7ED836BE-ACE9-9AB1-D90A-D14D99B44955}"/>
              </a:ext>
            </a:extLst>
          </p:cNvPr>
          <p:cNvSpPr/>
          <p:nvPr/>
        </p:nvSpPr>
        <p:spPr>
          <a:xfrm>
            <a:off x="433612" y="3443789"/>
            <a:ext cx="61089" cy="5664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페이퍼로지 4 Regular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F36F4D-3A9C-3F1B-9192-72AA2C29A7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1618" y="1070165"/>
            <a:ext cx="5410200" cy="809625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3732F54-FA11-CE0B-0BA9-2522C23E67C4}"/>
              </a:ext>
            </a:extLst>
          </p:cNvPr>
          <p:cNvCxnSpPr>
            <a:cxnSpLocks/>
          </p:cNvCxnSpPr>
          <p:nvPr/>
        </p:nvCxnSpPr>
        <p:spPr>
          <a:xfrm flipV="1">
            <a:off x="2256090" y="1331260"/>
            <a:ext cx="2162086" cy="31638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542DADD-70E2-F994-5778-1ED0E1352744}"/>
              </a:ext>
            </a:extLst>
          </p:cNvPr>
          <p:cNvCxnSpPr>
            <a:cxnSpLocks/>
          </p:cNvCxnSpPr>
          <p:nvPr/>
        </p:nvCxnSpPr>
        <p:spPr>
          <a:xfrm flipV="1">
            <a:off x="3640509" y="1580972"/>
            <a:ext cx="777667" cy="2914116"/>
          </a:xfrm>
          <a:prstGeom prst="straightConnector1">
            <a:avLst/>
          </a:prstGeom>
          <a:ln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3B620B8-7E86-DA5C-BB15-F9C32B0F2665}"/>
              </a:ext>
            </a:extLst>
          </p:cNvPr>
          <p:cNvCxnSpPr>
            <a:cxnSpLocks/>
          </p:cNvCxnSpPr>
          <p:nvPr/>
        </p:nvCxnSpPr>
        <p:spPr>
          <a:xfrm flipH="1" flipV="1">
            <a:off x="5332576" y="1879790"/>
            <a:ext cx="574142" cy="2615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174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85C42EFB-B7E5-BA40-F26B-120701B73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218644B7-5EEE-8F69-390A-50495F82BF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" b="5011"/>
          <a:stretch>
            <a:fillRect/>
          </a:stretch>
        </p:blipFill>
        <p:spPr>
          <a:xfrm>
            <a:off x="387275" y="3812240"/>
            <a:ext cx="8466155" cy="999041"/>
          </a:xfrm>
          <a:prstGeom prst="rect">
            <a:avLst/>
          </a:prstGeom>
        </p:spPr>
      </p:pic>
      <p:sp>
        <p:nvSpPr>
          <p:cNvPr id="170" name="Google Shape;170;p19">
            <a:extLst>
              <a:ext uri="{FF2B5EF4-FFF2-40B4-BE49-F238E27FC236}">
                <a16:creationId xmlns:a16="http://schemas.microsoft.com/office/drawing/2014/main" id="{8CBBFB0B-BD2C-DCF0-5617-0EC06914D3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550" y="121018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  <a:buSzPts val="1800"/>
            </a:pPr>
            <a:r>
              <a:rPr lang="en-US" altLang="ko-KR">
                <a:latin typeface="페이퍼로지 6 SemiBold" pitchFamily="2" charset="-127"/>
                <a:ea typeface="페이퍼로지 6 SemiBold" pitchFamily="2" charset="-127"/>
                <a:cs typeface="Montserrat SemiBold"/>
                <a:sym typeface="Montserrat SemiBold"/>
              </a:rPr>
              <a:t>++ Dynamic Analysis</a:t>
            </a:r>
            <a:endParaRPr lang="en-US" altLang="ko-KR" dirty="0">
              <a:latin typeface="페이퍼로지 6 SemiBold" pitchFamily="2" charset="-127"/>
              <a:ea typeface="페이퍼로지 6 SemiBold" pitchFamily="2" charset="-127"/>
              <a:cs typeface="Montserrat SemiBold"/>
              <a:sym typeface="Montserrat SemiBold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61DE2F0-8111-ABB8-4AC6-957D8298425A}"/>
              </a:ext>
            </a:extLst>
          </p:cNvPr>
          <p:cNvCxnSpPr/>
          <p:nvPr/>
        </p:nvCxnSpPr>
        <p:spPr>
          <a:xfrm>
            <a:off x="387275" y="763285"/>
            <a:ext cx="8240358" cy="0"/>
          </a:xfrm>
          <a:prstGeom prst="line">
            <a:avLst/>
          </a:prstGeom>
          <a:ln w="38100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596B7EC-0A21-918B-0646-4A06AB447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04" y="999878"/>
            <a:ext cx="2553056" cy="2695951"/>
          </a:xfrm>
          <a:prstGeom prst="rect">
            <a:avLst/>
          </a:prstGeom>
        </p:spPr>
      </p:pic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37FA3E50-2868-77E5-F3D0-24A9690B3F45}"/>
              </a:ext>
            </a:extLst>
          </p:cNvPr>
          <p:cNvSpPr/>
          <p:nvPr/>
        </p:nvSpPr>
        <p:spPr>
          <a:xfrm>
            <a:off x="433612" y="3443789"/>
            <a:ext cx="61089" cy="5664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페이퍼로지 4 Regular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AF47E62-CC9D-1BA0-A909-582EC562F5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1618" y="2357407"/>
            <a:ext cx="4210638" cy="4286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0F0F299-EB68-BD11-8588-D3E00BA37D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1618" y="1070165"/>
            <a:ext cx="5410200" cy="809625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626529E-F667-D0F5-F45B-841D0BE06914}"/>
              </a:ext>
            </a:extLst>
          </p:cNvPr>
          <p:cNvCxnSpPr>
            <a:cxnSpLocks/>
          </p:cNvCxnSpPr>
          <p:nvPr/>
        </p:nvCxnSpPr>
        <p:spPr>
          <a:xfrm flipH="1">
            <a:off x="2350093" y="2786092"/>
            <a:ext cx="4153257" cy="17004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346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0E5831C8-ED27-9A60-B321-A0362D03F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>
            <a:extLst>
              <a:ext uri="{FF2B5EF4-FFF2-40B4-BE49-F238E27FC236}">
                <a16:creationId xmlns:a16="http://schemas.microsoft.com/office/drawing/2014/main" id="{21CC6877-F25A-1A6F-C5B5-0A7FDAF4BE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550" y="121018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  <a:buSzPts val="1800"/>
            </a:pPr>
            <a:r>
              <a:rPr lang="en-US" altLang="ko-KR">
                <a:latin typeface="페이퍼로지 6 SemiBold" pitchFamily="2" charset="-127"/>
                <a:ea typeface="페이퍼로지 6 SemiBold" pitchFamily="2" charset="-127"/>
                <a:cs typeface="Montserrat SemiBold"/>
                <a:sym typeface="Montserrat SemiBold"/>
              </a:rPr>
              <a:t>++ Dynamic Analysis</a:t>
            </a:r>
            <a:endParaRPr lang="en-US" altLang="ko-KR" dirty="0">
              <a:latin typeface="페이퍼로지 6 SemiBold" pitchFamily="2" charset="-127"/>
              <a:ea typeface="페이퍼로지 6 SemiBold" pitchFamily="2" charset="-127"/>
              <a:cs typeface="Montserrat SemiBold"/>
              <a:sym typeface="Montserrat SemiBold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510035B-B0EF-C422-66A3-1077C1CAAD47}"/>
              </a:ext>
            </a:extLst>
          </p:cNvPr>
          <p:cNvCxnSpPr/>
          <p:nvPr/>
        </p:nvCxnSpPr>
        <p:spPr>
          <a:xfrm>
            <a:off x="387275" y="763285"/>
            <a:ext cx="8240358" cy="0"/>
          </a:xfrm>
          <a:prstGeom prst="line">
            <a:avLst/>
          </a:prstGeom>
          <a:ln w="38100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1C4DC9C-8895-AB18-6175-7359E2A78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04" y="999878"/>
            <a:ext cx="2553056" cy="2695951"/>
          </a:xfrm>
          <a:prstGeom prst="rect">
            <a:avLst/>
          </a:prstGeom>
        </p:spPr>
      </p:pic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BB21A75B-346E-BF4E-F126-8C347C2AD72C}"/>
              </a:ext>
            </a:extLst>
          </p:cNvPr>
          <p:cNvSpPr/>
          <p:nvPr/>
        </p:nvSpPr>
        <p:spPr>
          <a:xfrm>
            <a:off x="433612" y="3443789"/>
            <a:ext cx="61089" cy="5664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페이퍼로지 4 Regular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DD45DFC-5F56-1E36-A7DF-540D1C1AE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1618" y="2140885"/>
            <a:ext cx="5220429" cy="135273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C8C8A83-3641-C771-838D-B4DAD34A04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1618" y="1070165"/>
            <a:ext cx="5410200" cy="8096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552AC5F-8C8D-9446-0FE3-076C3F5BAFF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-1" b="5011"/>
          <a:stretch>
            <a:fillRect/>
          </a:stretch>
        </p:blipFill>
        <p:spPr>
          <a:xfrm>
            <a:off x="387275" y="3812240"/>
            <a:ext cx="8466155" cy="999041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2FCF465-BCCF-CA4C-AFFE-F52B462A8D24}"/>
              </a:ext>
            </a:extLst>
          </p:cNvPr>
          <p:cNvCxnSpPr>
            <a:cxnSpLocks/>
          </p:cNvCxnSpPr>
          <p:nvPr/>
        </p:nvCxnSpPr>
        <p:spPr>
          <a:xfrm flipV="1">
            <a:off x="7862131" y="1384419"/>
            <a:ext cx="0" cy="9998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39840C9-956A-A8F2-4604-68515C97FB4F}"/>
              </a:ext>
            </a:extLst>
          </p:cNvPr>
          <p:cNvSpPr txBox="1"/>
          <p:nvPr/>
        </p:nvSpPr>
        <p:spPr>
          <a:xfrm>
            <a:off x="4742915" y="1051550"/>
            <a:ext cx="2760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페이퍼로지 4 Regular" pitchFamily="2" charset="-127"/>
                <a:ea typeface="페이퍼로지 4 Regular" pitchFamily="2" charset="-127"/>
              </a:rPr>
              <a:t>$thread-&gt;entries[0] -&gt; next</a:t>
            </a:r>
            <a:endParaRPr lang="ko-KR" altLang="en-US" sz="1000">
              <a:latin typeface="페이퍼로지 4 Regular" pitchFamily="2" charset="-127"/>
              <a:ea typeface="페이퍼로지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4342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BC27A406-AF92-02D3-C696-D28F97F0D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>
            <a:extLst>
              <a:ext uri="{FF2B5EF4-FFF2-40B4-BE49-F238E27FC236}">
                <a16:creationId xmlns:a16="http://schemas.microsoft.com/office/drawing/2014/main" id="{DB6467C3-1F7C-E3F4-0E55-067A94B155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550" y="121018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/>
              <a:t>Example</a:t>
            </a:r>
            <a:endParaRPr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B778913-FBDD-A4E3-F0DB-680589119084}"/>
              </a:ext>
            </a:extLst>
          </p:cNvPr>
          <p:cNvCxnSpPr/>
          <p:nvPr/>
        </p:nvCxnSpPr>
        <p:spPr>
          <a:xfrm>
            <a:off x="387275" y="763285"/>
            <a:ext cx="8240358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4C839A40-25CB-6001-F5E6-350643B6C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918" y="1109710"/>
            <a:ext cx="4220164" cy="178142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C27D9D-1CA9-147D-F139-3A10B4945C90}"/>
              </a:ext>
            </a:extLst>
          </p:cNvPr>
          <p:cNvSpPr/>
          <p:nvPr/>
        </p:nvSpPr>
        <p:spPr>
          <a:xfrm>
            <a:off x="3751603" y="1109710"/>
            <a:ext cx="1145137" cy="2246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페이퍼로지 4 Regular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A9826-C942-6B40-46DF-AA6991B60E99}"/>
              </a:ext>
            </a:extLst>
          </p:cNvPr>
          <p:cNvSpPr txBox="1"/>
          <p:nvPr/>
        </p:nvSpPr>
        <p:spPr>
          <a:xfrm>
            <a:off x="2051172" y="2999574"/>
            <a:ext cx="55973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페이퍼로지 4 Regular" pitchFamily="2" charset="-127"/>
                <a:ea typeface="페이퍼로지 4 Regular" pitchFamily="2" charset="-127"/>
              </a:rPr>
              <a:t>아무튼</a:t>
            </a:r>
            <a:r>
              <a:rPr lang="en-US" altLang="ko-KR">
                <a:latin typeface="페이퍼로지 4 Regular" pitchFamily="2" charset="-127"/>
                <a:ea typeface="페이퍼로지 4 Regular" pitchFamily="2" charset="-127"/>
              </a:rPr>
              <a:t> </a:t>
            </a:r>
            <a:r>
              <a:rPr lang="ko-KR" altLang="en-US">
                <a:latin typeface="페이퍼로지 4 Regular" pitchFamily="2" charset="-127"/>
                <a:ea typeface="페이퍼로지 4 Regular" pitchFamily="2" charset="-127"/>
              </a:rPr>
              <a:t>해당 </a:t>
            </a:r>
            <a:r>
              <a:rPr lang="en-US" altLang="ko-KR">
                <a:latin typeface="페이퍼로지 4 Regular" pitchFamily="2" charset="-127"/>
                <a:ea typeface="페이퍼로지 4 Regular" pitchFamily="2" charset="-127"/>
              </a:rPr>
              <a:t>if</a:t>
            </a:r>
            <a:r>
              <a:rPr lang="ko-KR" altLang="en-US">
                <a:latin typeface="페이퍼로지 4 Regular" pitchFamily="2" charset="-127"/>
                <a:ea typeface="페이퍼로지 4 Regular" pitchFamily="2" charset="-127"/>
              </a:rPr>
              <a:t>문만 통과하면 </a:t>
            </a:r>
            <a:r>
              <a:rPr lang="en-US" altLang="ko-KR">
                <a:latin typeface="페이퍼로지 4 Regular" pitchFamily="2" charset="-127"/>
                <a:ea typeface="페이퍼로지 4 Regular" pitchFamily="2" charset="-127"/>
              </a:rPr>
              <a:t>tcache </a:t>
            </a:r>
            <a:r>
              <a:rPr lang="ko-KR" altLang="en-US">
                <a:latin typeface="페이퍼로지 4 Regular" pitchFamily="2" charset="-127"/>
                <a:ea typeface="페이퍼로지 4 Regular" pitchFamily="2" charset="-127"/>
              </a:rPr>
              <a:t>청크를 </a:t>
            </a:r>
            <a:r>
              <a:rPr lang="en-US" altLang="ko-KR">
                <a:latin typeface="페이퍼로지 4 Regular" pitchFamily="2" charset="-127"/>
                <a:ea typeface="페이퍼로지 4 Regular" pitchFamily="2" charset="-127"/>
              </a:rPr>
              <a:t>double free </a:t>
            </a:r>
            <a:r>
              <a:rPr lang="ko-KR" altLang="en-US">
                <a:latin typeface="페이퍼로지 4 Regular" pitchFamily="2" charset="-127"/>
                <a:ea typeface="페이퍼로지 4 Regular" pitchFamily="2" charset="-127"/>
              </a:rPr>
              <a:t>시킬 수 있다</a:t>
            </a:r>
            <a:r>
              <a:rPr lang="en-US" altLang="ko-KR"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endParaRPr lang="en-US" altLang="ko-KR">
              <a:latin typeface="페이퍼로지 4 Regular" pitchFamily="2" charset="-127"/>
              <a:ea typeface="페이퍼로지 4 Regular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페이퍼로지 4 Regular" pitchFamily="2" charset="-127"/>
                <a:ea typeface="페이퍼로지 4 Regular" pitchFamily="2" charset="-127"/>
              </a:rPr>
              <a:t>key </a:t>
            </a:r>
            <a:r>
              <a:rPr lang="ko-KR" altLang="en-US">
                <a:latin typeface="페이퍼로지 4 Regular" pitchFamily="2" charset="-127"/>
                <a:ea typeface="페이퍼로지 4 Regular" pitchFamily="2" charset="-127"/>
              </a:rPr>
              <a:t>값을 </a:t>
            </a:r>
            <a:r>
              <a:rPr lang="en-US" altLang="ko-KR">
                <a:latin typeface="페이퍼로지 4 Regular" pitchFamily="2" charset="-127"/>
                <a:ea typeface="페이퍼로지 4 Regular" pitchFamily="2" charset="-127"/>
              </a:rPr>
              <a:t>1bit</a:t>
            </a:r>
            <a:r>
              <a:rPr lang="ko-KR" altLang="en-US">
                <a:latin typeface="페이퍼로지 4 Regular" pitchFamily="2" charset="-127"/>
                <a:ea typeface="페이퍼로지 4 Regular" pitchFamily="2" charset="-127"/>
              </a:rPr>
              <a:t>만 바꿔도 통과한다</a:t>
            </a:r>
            <a:r>
              <a:rPr lang="en-US" altLang="ko-KR">
                <a:latin typeface="페이퍼로지 4 Regular" pitchFamily="2" charset="-127"/>
                <a:ea typeface="페이퍼로지 4 Regular" pitchFamily="2" charset="-127"/>
              </a:rPr>
              <a:t>.</a:t>
            </a:r>
            <a:endParaRPr lang="ko-KR" altLang="en-US">
              <a:latin typeface="페이퍼로지 4 Regular" pitchFamily="2" charset="-127"/>
              <a:ea typeface="페이퍼로지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9282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/>
          <p:nvPr/>
        </p:nvSpPr>
        <p:spPr>
          <a:xfrm>
            <a:off x="6096000" y="1190625"/>
            <a:ext cx="2590800" cy="1590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dk1"/>
              </a:solidFill>
              <a:latin typeface="페이퍼로지 6 SemiBold" pitchFamily="2" charset="-127"/>
              <a:ea typeface="페이퍼로지 6 SemiBold" pitchFamily="2" charset="-127"/>
              <a:cs typeface="Montserrat"/>
              <a:sym typeface="Montserrat"/>
            </a:endParaRPr>
          </a:p>
        </p:txBody>
      </p:sp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페이퍼로지 6 SemiBold" pitchFamily="2" charset="-127"/>
                <a:ea typeface="페이퍼로지 6 SemiBold" pitchFamily="2" charset="-127"/>
              </a:rPr>
              <a:t>contents</a:t>
            </a:r>
            <a:endParaRPr dirty="0">
              <a:latin typeface="페이퍼로지 6 SemiBold" pitchFamily="2" charset="-127"/>
              <a:ea typeface="페이퍼로지 6 SemiBold" pitchFamily="2" charset="-127"/>
            </a:endParaRPr>
          </a:p>
        </p:txBody>
      </p:sp>
      <p:sp>
        <p:nvSpPr>
          <p:cNvPr id="116" name="Google Shape;116;p18"/>
          <p:cNvSpPr/>
          <p:nvPr/>
        </p:nvSpPr>
        <p:spPr>
          <a:xfrm>
            <a:off x="457200" y="1190625"/>
            <a:ext cx="2590800" cy="1590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dk1"/>
              </a:solidFill>
              <a:latin typeface="페이퍼로지 6 SemiBold" pitchFamily="2" charset="-127"/>
              <a:ea typeface="페이퍼로지 6 SemiBold" pitchFamily="2" charset="-127"/>
              <a:cs typeface="Montserrat"/>
              <a:sym typeface="Montserrat"/>
            </a:endParaRPr>
          </a:p>
        </p:txBody>
      </p:sp>
      <p:sp>
        <p:nvSpPr>
          <p:cNvPr id="117" name="Google Shape;117;p18"/>
          <p:cNvSpPr/>
          <p:nvPr/>
        </p:nvSpPr>
        <p:spPr>
          <a:xfrm>
            <a:off x="3276600" y="1190625"/>
            <a:ext cx="2590800" cy="1590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dk1"/>
              </a:solidFill>
              <a:latin typeface="페이퍼로지 6 SemiBold" pitchFamily="2" charset="-127"/>
              <a:ea typeface="페이퍼로지 6 SemiBold" pitchFamily="2" charset="-127"/>
              <a:cs typeface="Montserrat"/>
              <a:sym typeface="Montserrat"/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633921" y="1675163"/>
            <a:ext cx="22251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페이퍼로지 6 SemiBold" pitchFamily="2" charset="-127"/>
                <a:ea typeface="페이퍼로지 6 SemiBold" pitchFamily="2" charset="-127"/>
                <a:cs typeface="Montserrat SemiBold"/>
                <a:sym typeface="Montserrat SemiBold"/>
              </a:rPr>
              <a:t>Introduction</a:t>
            </a:r>
            <a:endParaRPr lang="en" sz="1600" dirty="0">
              <a:solidFill>
                <a:schemeClr val="dk1"/>
              </a:solidFill>
              <a:latin typeface="페이퍼로지 6 SemiBold" pitchFamily="2" charset="-127"/>
              <a:ea typeface="페이퍼로지 6 SemiBold" pitchFamily="2" charset="-127"/>
              <a:cs typeface="Montserrat SemiBold"/>
              <a:sym typeface="Montserrat SemiBold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3459450" y="1674126"/>
            <a:ext cx="22251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dirty="0">
                <a:solidFill>
                  <a:schemeClr val="dk1"/>
                </a:solidFill>
                <a:latin typeface="페이퍼로지 6 SemiBold" pitchFamily="2" charset="-127"/>
                <a:ea typeface="페이퍼로지 6 SemiBold" pitchFamily="2" charset="-127"/>
                <a:cs typeface="Montserrat SemiBold"/>
                <a:sym typeface="Montserrat SemiBold"/>
              </a:rPr>
              <a:t>Double Free Bug</a:t>
            </a:r>
          </a:p>
        </p:txBody>
      </p:sp>
      <p:sp>
        <p:nvSpPr>
          <p:cNvPr id="122" name="Google Shape;122;p18"/>
          <p:cNvSpPr txBox="1"/>
          <p:nvPr/>
        </p:nvSpPr>
        <p:spPr>
          <a:xfrm>
            <a:off x="6283071" y="1674126"/>
            <a:ext cx="22251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페이퍼로지 6 SemiBold" pitchFamily="2" charset="-127"/>
                <a:ea typeface="페이퍼로지 6 SemiBold" pitchFamily="2" charset="-127"/>
                <a:cs typeface="Montserrat SemiBold"/>
                <a:sym typeface="Montserrat SemiBold"/>
              </a:rPr>
              <a:t>Static Analysis</a:t>
            </a:r>
          </a:p>
        </p:txBody>
      </p:sp>
      <p:sp>
        <p:nvSpPr>
          <p:cNvPr id="124" name="Google Shape;124;p18"/>
          <p:cNvSpPr/>
          <p:nvPr/>
        </p:nvSpPr>
        <p:spPr>
          <a:xfrm>
            <a:off x="1562438" y="998500"/>
            <a:ext cx="380400" cy="380400"/>
          </a:xfrm>
          <a:prstGeom prst="ellipse">
            <a:avLst/>
          </a:prstGeom>
          <a:solidFill>
            <a:srgbClr val="51EEB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4381850" y="998513"/>
            <a:ext cx="380400" cy="380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7201200" y="998463"/>
            <a:ext cx="380400" cy="3804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8" name="Google Shape;148;p18"/>
          <p:cNvSpPr/>
          <p:nvPr/>
        </p:nvSpPr>
        <p:spPr>
          <a:xfrm>
            <a:off x="457200" y="3146000"/>
            <a:ext cx="2590800" cy="1590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dk1"/>
              </a:solidFill>
              <a:latin typeface="페이퍼로지 6 SemiBold" pitchFamily="2" charset="-127"/>
              <a:ea typeface="페이퍼로지 6 SemiBold" pitchFamily="2" charset="-127"/>
              <a:cs typeface="Montserrat"/>
              <a:sym typeface="Montserrat"/>
            </a:endParaRPr>
          </a:p>
        </p:txBody>
      </p:sp>
      <p:sp>
        <p:nvSpPr>
          <p:cNvPr id="149" name="Google Shape;149;p18"/>
          <p:cNvSpPr/>
          <p:nvPr/>
        </p:nvSpPr>
        <p:spPr>
          <a:xfrm>
            <a:off x="3276600" y="3146000"/>
            <a:ext cx="2590800" cy="1590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dk1"/>
              </a:solidFill>
              <a:latin typeface="페이퍼로지 6 SemiBold" pitchFamily="2" charset="-127"/>
              <a:ea typeface="페이퍼로지 6 SemiBold" pitchFamily="2" charset="-127"/>
              <a:cs typeface="Montserrat"/>
              <a:sym typeface="Montserrat"/>
            </a:endParaRPr>
          </a:p>
        </p:txBody>
      </p:sp>
      <p:sp>
        <p:nvSpPr>
          <p:cNvPr id="155" name="Google Shape;155;p18"/>
          <p:cNvSpPr txBox="1"/>
          <p:nvPr/>
        </p:nvSpPr>
        <p:spPr>
          <a:xfrm>
            <a:off x="633921" y="3633245"/>
            <a:ext cx="22251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>
                <a:solidFill>
                  <a:schemeClr val="dk1"/>
                </a:solidFill>
                <a:latin typeface="페이퍼로지 6 SemiBold" pitchFamily="2" charset="-127"/>
                <a:ea typeface="페이퍼로지 6 SemiBold" pitchFamily="2" charset="-127"/>
                <a:cs typeface="Montserrat SemiBold"/>
                <a:sym typeface="Montserrat SemiBold"/>
              </a:rPr>
              <a:t>Dynamic Analysis</a:t>
            </a:r>
            <a:endParaRPr sz="1600" b="1" dirty="0">
              <a:solidFill>
                <a:schemeClr val="dk1"/>
              </a:solidFill>
              <a:latin typeface="페이퍼로지 6 SemiBold" pitchFamily="2" charset="-127"/>
              <a:ea typeface="페이퍼로지 6 SemiBold" pitchFamily="2" charset="-127"/>
              <a:cs typeface="Montserrat SemiBold"/>
              <a:sym typeface="Montserrat SemiBold"/>
            </a:endParaRPr>
          </a:p>
        </p:txBody>
      </p:sp>
      <p:sp>
        <p:nvSpPr>
          <p:cNvPr id="157" name="Google Shape;157;p18"/>
          <p:cNvSpPr txBox="1"/>
          <p:nvPr/>
        </p:nvSpPr>
        <p:spPr>
          <a:xfrm>
            <a:off x="3459450" y="3631684"/>
            <a:ext cx="22251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페이퍼로지 6 SemiBold" pitchFamily="2" charset="-127"/>
                <a:ea typeface="페이퍼로지 6 SemiBold" pitchFamily="2" charset="-127"/>
                <a:cs typeface="Montserrat SemiBold"/>
                <a:sym typeface="Montserrat SemiBold"/>
              </a:rPr>
              <a:t>Example</a:t>
            </a:r>
            <a:endParaRPr sz="1600" dirty="0">
              <a:solidFill>
                <a:schemeClr val="dk1"/>
              </a:solidFill>
              <a:latin typeface="페이퍼로지 6 SemiBold" pitchFamily="2" charset="-127"/>
              <a:ea typeface="페이퍼로지 6 SemiBold" pitchFamily="2" charset="-127"/>
              <a:cs typeface="Montserrat SemiBold"/>
              <a:sym typeface="Montserrat SemiBold"/>
            </a:endParaRPr>
          </a:p>
        </p:txBody>
      </p:sp>
      <p:sp>
        <p:nvSpPr>
          <p:cNvPr id="161" name="Google Shape;161;p18"/>
          <p:cNvSpPr/>
          <p:nvPr/>
        </p:nvSpPr>
        <p:spPr>
          <a:xfrm>
            <a:off x="1562438" y="2953875"/>
            <a:ext cx="380400" cy="380400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62" name="Google Shape;162;p18"/>
          <p:cNvSpPr/>
          <p:nvPr/>
        </p:nvSpPr>
        <p:spPr>
          <a:xfrm>
            <a:off x="4381850" y="2953888"/>
            <a:ext cx="380400" cy="3804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5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" name="Google Shape;149;p18">
            <a:extLst>
              <a:ext uri="{FF2B5EF4-FFF2-40B4-BE49-F238E27FC236}">
                <a16:creationId xmlns:a16="http://schemas.microsoft.com/office/drawing/2014/main" id="{42ADA00E-9DDC-2D1C-2A25-8AD5DA17311F}"/>
              </a:ext>
            </a:extLst>
          </p:cNvPr>
          <p:cNvSpPr/>
          <p:nvPr/>
        </p:nvSpPr>
        <p:spPr>
          <a:xfrm>
            <a:off x="6096000" y="3145645"/>
            <a:ext cx="2590800" cy="1590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dk1"/>
              </a:solidFill>
              <a:latin typeface="페이퍼로지 6 SemiBold" pitchFamily="2" charset="-127"/>
              <a:ea typeface="페이퍼로지 6 SemiBold" pitchFamily="2" charset="-127"/>
              <a:cs typeface="Montserrat"/>
              <a:sym typeface="Montserrat"/>
            </a:endParaRPr>
          </a:p>
        </p:txBody>
      </p:sp>
      <p:sp>
        <p:nvSpPr>
          <p:cNvPr id="13" name="Google Shape;157;p18">
            <a:extLst>
              <a:ext uri="{FF2B5EF4-FFF2-40B4-BE49-F238E27FC236}">
                <a16:creationId xmlns:a16="http://schemas.microsoft.com/office/drawing/2014/main" id="{75FD18B5-1393-1090-4F1F-ECDF055988BC}"/>
              </a:ext>
            </a:extLst>
          </p:cNvPr>
          <p:cNvSpPr txBox="1"/>
          <p:nvPr/>
        </p:nvSpPr>
        <p:spPr>
          <a:xfrm>
            <a:off x="6278850" y="3631684"/>
            <a:ext cx="22251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페이퍼로지 6 SemiBold" pitchFamily="2" charset="-127"/>
                <a:ea typeface="페이퍼로지 6 SemiBold" pitchFamily="2" charset="-127"/>
                <a:cs typeface="Montserrat SemiBold"/>
                <a:sym typeface="Montserrat SemiBold"/>
              </a:rPr>
              <a:t>tcache poisoning</a:t>
            </a:r>
          </a:p>
        </p:txBody>
      </p:sp>
      <p:sp>
        <p:nvSpPr>
          <p:cNvPr id="14" name="Google Shape;162;p18">
            <a:extLst>
              <a:ext uri="{FF2B5EF4-FFF2-40B4-BE49-F238E27FC236}">
                <a16:creationId xmlns:a16="http://schemas.microsoft.com/office/drawing/2014/main" id="{81C7114F-953D-E256-ED65-2D580019068E}"/>
              </a:ext>
            </a:extLst>
          </p:cNvPr>
          <p:cNvSpPr/>
          <p:nvPr/>
        </p:nvSpPr>
        <p:spPr>
          <a:xfrm>
            <a:off x="7201250" y="2953533"/>
            <a:ext cx="380400" cy="380400"/>
          </a:xfrm>
          <a:prstGeom prst="ellipse">
            <a:avLst/>
          </a:prstGeom>
          <a:solidFill>
            <a:srgbClr val="9933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6</a:t>
            </a:r>
            <a:endParaRPr sz="1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3C0B411E-92BD-0F01-5C91-FA07264CE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85F1480-3E5F-A7BC-C643-8CD22F9D6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75" y="1008816"/>
            <a:ext cx="3086531" cy="2295845"/>
          </a:xfrm>
          <a:prstGeom prst="rect">
            <a:avLst/>
          </a:prstGeom>
        </p:spPr>
      </p:pic>
      <p:sp>
        <p:nvSpPr>
          <p:cNvPr id="170" name="Google Shape;170;p19">
            <a:extLst>
              <a:ext uri="{FF2B5EF4-FFF2-40B4-BE49-F238E27FC236}">
                <a16:creationId xmlns:a16="http://schemas.microsoft.com/office/drawing/2014/main" id="{B254708B-5240-39AB-AC8C-24A2C42077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550" y="121018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/>
              <a:t>Example</a:t>
            </a:r>
            <a:endParaRPr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659D6A7-151A-47DD-5625-6D7523581062}"/>
              </a:ext>
            </a:extLst>
          </p:cNvPr>
          <p:cNvCxnSpPr/>
          <p:nvPr/>
        </p:nvCxnSpPr>
        <p:spPr>
          <a:xfrm>
            <a:off x="387275" y="763285"/>
            <a:ext cx="8240358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028CD9AD-B24E-2B52-64B8-5D554F422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0805" y="2117756"/>
            <a:ext cx="255278" cy="255278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CD296A3-CDD3-2728-7596-82AD3A17F2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901906"/>
              </p:ext>
            </p:extLst>
          </p:nvPr>
        </p:nvGraphicFramePr>
        <p:xfrm>
          <a:off x="4477996" y="1792936"/>
          <a:ext cx="2048678" cy="640080"/>
        </p:xfrm>
        <a:graphic>
          <a:graphicData uri="http://schemas.openxmlformats.org/drawingml/2006/table">
            <a:tbl>
              <a:tblPr firstRow="1" bandRow="1">
                <a:tableStyleId>{08D96753-9D45-4FE6-9178-F3E63956B4D6}</a:tableStyleId>
              </a:tblPr>
              <a:tblGrid>
                <a:gridCol w="1016950">
                  <a:extLst>
                    <a:ext uri="{9D8B030D-6E8A-4147-A177-3AD203B41FA5}">
                      <a16:colId xmlns:a16="http://schemas.microsoft.com/office/drawing/2014/main" val="2042036418"/>
                    </a:ext>
                  </a:extLst>
                </a:gridCol>
                <a:gridCol w="406888">
                  <a:extLst>
                    <a:ext uri="{9D8B030D-6E8A-4147-A177-3AD203B41FA5}">
                      <a16:colId xmlns:a16="http://schemas.microsoft.com/office/drawing/2014/main" val="21926315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3745977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413785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146799"/>
                    </a:ext>
                  </a:extLst>
                </a:gridCol>
              </a:tblGrid>
              <a:tr h="14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prev_size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size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M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P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49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fd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0xtcache..  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931006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data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6F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6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82077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0BEF9F48-00CA-AAA4-BA1F-9162BD1E5FAC}"/>
                  </a:ext>
                </a:extLst>
              </p14:cNvPr>
              <p14:cNvContentPartPr/>
              <p14:nvPr/>
            </p14:nvContentPartPr>
            <p14:xfrm>
              <a:off x="1138439" y="2359614"/>
              <a:ext cx="598285" cy="72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0BEF9F48-00CA-AAA4-BA1F-9162BD1E5FA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32308" y="2347374"/>
                <a:ext cx="610546" cy="25200"/>
              </a:xfrm>
              <a:prstGeom prst="rect">
                <a:avLst/>
              </a:prstGeom>
            </p:spPr>
          </p:pic>
        </mc:Fallback>
      </mc:AlternateContent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78D64C8-8CC1-B646-15BA-65C3D83951AB}"/>
              </a:ext>
            </a:extLst>
          </p:cNvPr>
          <p:cNvCxnSpPr/>
          <p:nvPr/>
        </p:nvCxnSpPr>
        <p:spPr>
          <a:xfrm>
            <a:off x="4235450" y="2000312"/>
            <a:ext cx="242546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17BE323-0735-F744-A44D-E66F65AD1300}"/>
              </a:ext>
            </a:extLst>
          </p:cNvPr>
          <p:cNvSpPr txBox="1"/>
          <p:nvPr/>
        </p:nvSpPr>
        <p:spPr>
          <a:xfrm>
            <a:off x="3811246" y="1872196"/>
            <a:ext cx="6794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페이퍼로지 4 Regular" pitchFamily="2" charset="-127"/>
                <a:ea typeface="페이퍼로지 4 Regular" pitchFamily="2" charset="-127"/>
              </a:rPr>
              <a:t>chunk</a:t>
            </a:r>
            <a:endParaRPr lang="ko-KR" altLang="en-US" sz="900">
              <a:latin typeface="페이퍼로지 4 Regular" pitchFamily="2" charset="-127"/>
              <a:ea typeface="페이퍼로지 4 Regular" pitchFamily="2" charset="-127"/>
            </a:endParaRP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0137B55-A5AF-0329-F37B-F79F7A9FE6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799904"/>
              </p:ext>
            </p:extLst>
          </p:nvPr>
        </p:nvGraphicFramePr>
        <p:xfrm>
          <a:off x="4477996" y="1026068"/>
          <a:ext cx="2048678" cy="548640"/>
        </p:xfrm>
        <a:graphic>
          <a:graphicData uri="http://schemas.openxmlformats.org/drawingml/2006/table">
            <a:tbl>
              <a:tblPr firstRow="1" bandRow="1">
                <a:tableStyleId>{08D96753-9D45-4FE6-9178-F3E63956B4D6}</a:tableStyleId>
              </a:tblPr>
              <a:tblGrid>
                <a:gridCol w="1016950">
                  <a:extLst>
                    <a:ext uri="{9D8B030D-6E8A-4147-A177-3AD203B41FA5}">
                      <a16:colId xmlns:a16="http://schemas.microsoft.com/office/drawing/2014/main" val="2042036418"/>
                    </a:ext>
                  </a:extLst>
                </a:gridCol>
                <a:gridCol w="406888">
                  <a:extLst>
                    <a:ext uri="{9D8B030D-6E8A-4147-A177-3AD203B41FA5}">
                      <a16:colId xmlns:a16="http://schemas.microsoft.com/office/drawing/2014/main" val="21926315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3745977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413785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146799"/>
                    </a:ext>
                  </a:extLst>
                </a:gridCol>
              </a:tblGrid>
              <a:tr h="14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prev_size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size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M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P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49010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data</a:t>
                      </a:r>
                    </a:p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6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931006"/>
                  </a:ext>
                </a:extLst>
              </a:tr>
            </a:tbl>
          </a:graphicData>
        </a:graphic>
      </p:graphicFrame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D2F68BC-2EB6-7D49-B97C-9A95E6A6E6D3}"/>
              </a:ext>
            </a:extLst>
          </p:cNvPr>
          <p:cNvCxnSpPr/>
          <p:nvPr/>
        </p:nvCxnSpPr>
        <p:spPr>
          <a:xfrm>
            <a:off x="4235450" y="1233444"/>
            <a:ext cx="242546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E958600-3945-D819-C906-0D5F8F36AFF7}"/>
              </a:ext>
            </a:extLst>
          </p:cNvPr>
          <p:cNvSpPr txBox="1"/>
          <p:nvPr/>
        </p:nvSpPr>
        <p:spPr>
          <a:xfrm>
            <a:off x="3811246" y="1105328"/>
            <a:ext cx="6794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페이퍼로지 4 Regular" pitchFamily="2" charset="-127"/>
                <a:ea typeface="페이퍼로지 4 Regular" pitchFamily="2" charset="-127"/>
              </a:rPr>
              <a:t>chunk</a:t>
            </a:r>
            <a:endParaRPr lang="ko-KR" altLang="en-US" sz="900"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50819E15-AFE0-08A5-0E41-B4DC60DE38E6}"/>
              </a:ext>
            </a:extLst>
          </p:cNvPr>
          <p:cNvSpPr/>
          <p:nvPr/>
        </p:nvSpPr>
        <p:spPr>
          <a:xfrm>
            <a:off x="432282" y="1729289"/>
            <a:ext cx="61089" cy="5664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페이퍼로지 4 Regular" pitchFamily="2" charset="-127"/>
            </a:endParaRP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9B86F668-5F4C-82F9-60C3-C72EBDBDFB85}"/>
              </a:ext>
            </a:extLst>
          </p:cNvPr>
          <p:cNvSpPr/>
          <p:nvPr/>
        </p:nvSpPr>
        <p:spPr>
          <a:xfrm>
            <a:off x="436703" y="2123535"/>
            <a:ext cx="61089" cy="5664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페이퍼로지 4 Regular" pitchFamily="2" charset="-127"/>
            </a:endParaRP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962AE3A3-2CF6-7003-0597-6688E20FD0DE}"/>
              </a:ext>
            </a:extLst>
          </p:cNvPr>
          <p:cNvSpPr/>
          <p:nvPr/>
        </p:nvSpPr>
        <p:spPr>
          <a:xfrm>
            <a:off x="432281" y="2394569"/>
            <a:ext cx="61089" cy="5664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페이퍼로지 4 Regular" pitchFamily="2" charset="-127"/>
            </a:endParaRP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5078B127-3C7D-5DCF-27F8-B4D96AFA1A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928695"/>
              </p:ext>
            </p:extLst>
          </p:nvPr>
        </p:nvGraphicFramePr>
        <p:xfrm>
          <a:off x="4477996" y="2634522"/>
          <a:ext cx="2048678" cy="640080"/>
        </p:xfrm>
        <a:graphic>
          <a:graphicData uri="http://schemas.openxmlformats.org/drawingml/2006/table">
            <a:tbl>
              <a:tblPr firstRow="1" bandRow="1">
                <a:tableStyleId>{08D96753-9D45-4FE6-9178-F3E63956B4D6}</a:tableStyleId>
              </a:tblPr>
              <a:tblGrid>
                <a:gridCol w="1016950">
                  <a:extLst>
                    <a:ext uri="{9D8B030D-6E8A-4147-A177-3AD203B41FA5}">
                      <a16:colId xmlns:a16="http://schemas.microsoft.com/office/drawing/2014/main" val="2042036418"/>
                    </a:ext>
                  </a:extLst>
                </a:gridCol>
                <a:gridCol w="406888">
                  <a:extLst>
                    <a:ext uri="{9D8B030D-6E8A-4147-A177-3AD203B41FA5}">
                      <a16:colId xmlns:a16="http://schemas.microsoft.com/office/drawing/2014/main" val="21926315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3745977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413785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146799"/>
                    </a:ext>
                  </a:extLst>
                </a:gridCol>
              </a:tblGrid>
              <a:tr h="14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prev_size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size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M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P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49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fd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0xtcache.. ff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931006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data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B6F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745264"/>
                  </a:ext>
                </a:extLst>
              </a:tr>
            </a:tbl>
          </a:graphicData>
        </a:graphic>
      </p:graphicFrame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BCD7186-8ECC-F15A-BF67-109A1E38D368}"/>
              </a:ext>
            </a:extLst>
          </p:cNvPr>
          <p:cNvCxnSpPr/>
          <p:nvPr/>
        </p:nvCxnSpPr>
        <p:spPr>
          <a:xfrm>
            <a:off x="4235450" y="2841898"/>
            <a:ext cx="242546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1307706-BB14-F432-A641-9198BEC500AA}"/>
              </a:ext>
            </a:extLst>
          </p:cNvPr>
          <p:cNvSpPr txBox="1"/>
          <p:nvPr/>
        </p:nvSpPr>
        <p:spPr>
          <a:xfrm>
            <a:off x="3811246" y="2713782"/>
            <a:ext cx="6794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페이퍼로지 4 Regular" pitchFamily="2" charset="-127"/>
                <a:ea typeface="페이퍼로지 4 Regular" pitchFamily="2" charset="-127"/>
              </a:rPr>
              <a:t>chunk</a:t>
            </a:r>
            <a:endParaRPr lang="ko-KR" altLang="en-US" sz="900">
              <a:latin typeface="페이퍼로지 4 Regular" pitchFamily="2" charset="-127"/>
              <a:ea typeface="페이퍼로지 4 Regular" pitchFamily="2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232AED4-284B-E141-C9FE-E24ACD4BF6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275" y="3569694"/>
            <a:ext cx="4432553" cy="1205724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50364144-FFFB-2A9E-15F9-49331C0039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9733" y="2855531"/>
            <a:ext cx="2476846" cy="20005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CD5144-F472-181A-0DAE-D46F6B628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524391"/>
            <a:ext cx="1225906" cy="125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6C7FD9D6-9EC2-F5DA-5393-43AC1CED753F}"/>
              </a:ext>
            </a:extLst>
          </p:cNvPr>
          <p:cNvSpPr/>
          <p:nvPr/>
        </p:nvSpPr>
        <p:spPr>
          <a:xfrm>
            <a:off x="3985868" y="4153279"/>
            <a:ext cx="976746" cy="354259"/>
          </a:xfrm>
          <a:prstGeom prst="rect">
            <a:avLst/>
          </a:prstGeom>
          <a:noFill/>
          <a:ln>
            <a:solidFill>
              <a:srgbClr val="33CC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페이퍼로지 4 Regular" pitchFamily="2" charset="-127"/>
              </a:rPr>
              <a:t>same addr</a:t>
            </a:r>
            <a:endParaRPr lang="ko-KR" altLang="en-US" sz="1000">
              <a:solidFill>
                <a:schemeClr val="tx1"/>
              </a:solidFill>
              <a:latin typeface="페이퍼로지 4 Regular" pitchFamily="2" charset="-127"/>
            </a:endParaRP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F725A407-5041-4F16-2DF3-3FFB2A1B44BC}"/>
              </a:ext>
            </a:extLst>
          </p:cNvPr>
          <p:cNvSpPr/>
          <p:nvPr/>
        </p:nvSpPr>
        <p:spPr>
          <a:xfrm>
            <a:off x="6528987" y="1025495"/>
            <a:ext cx="111214" cy="538385"/>
          </a:xfrm>
          <a:custGeom>
            <a:avLst/>
            <a:gdLst>
              <a:gd name="connsiteX0" fmla="*/ 0 w 111214"/>
              <a:gd name="connsiteY0" fmla="*/ 0 h 538385"/>
              <a:gd name="connsiteX1" fmla="*/ 111095 w 111214"/>
              <a:gd name="connsiteY1" fmla="*/ 213645 h 538385"/>
              <a:gd name="connsiteX2" fmla="*/ 17092 w 111214"/>
              <a:gd name="connsiteY2" fmla="*/ 538385 h 538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214" h="538385">
                <a:moveTo>
                  <a:pt x="0" y="0"/>
                </a:moveTo>
                <a:cubicBezTo>
                  <a:pt x="54123" y="61957"/>
                  <a:pt x="108246" y="123914"/>
                  <a:pt x="111095" y="213645"/>
                </a:cubicBezTo>
                <a:cubicBezTo>
                  <a:pt x="113944" y="303376"/>
                  <a:pt x="65518" y="420880"/>
                  <a:pt x="17092" y="538385"/>
                </a:cubicBezTo>
              </a:path>
            </a:pathLst>
          </a:cu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페이퍼로지 4 Regular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1B08D4-1539-937B-8979-2F3BDB74B1FB}"/>
              </a:ext>
            </a:extLst>
          </p:cNvPr>
          <p:cNvSpPr txBox="1"/>
          <p:nvPr/>
        </p:nvSpPr>
        <p:spPr>
          <a:xfrm>
            <a:off x="6584594" y="1105328"/>
            <a:ext cx="1269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페이퍼로지 4 Regular" pitchFamily="2" charset="-127"/>
                <a:ea typeface="페이퍼로지 4 Regular" pitchFamily="2" charset="-127"/>
              </a:rPr>
              <a:t>0x20+0x10 = 0x30</a:t>
            </a:r>
            <a:endParaRPr lang="ko-KR" altLang="en-US" sz="1000">
              <a:latin typeface="페이퍼로지 4 Regular" pitchFamily="2" charset="-127"/>
              <a:ea typeface="페이퍼로지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741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  <p:bldP spid="29" grpId="0" animBg="1"/>
      <p:bldP spid="29" grpId="1" animBg="1"/>
      <p:bldP spid="31" grpId="0" animBg="1"/>
      <p:bldP spid="31" grpId="1" animBg="1"/>
      <p:bldP spid="32" grpId="0" animBg="1"/>
      <p:bldP spid="32" grpId="1" animBg="1"/>
      <p:bldP spid="36" grpId="0"/>
      <p:bldP spid="4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13175442-4DF4-FD25-75CE-44061838C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>
            <a:extLst>
              <a:ext uri="{FF2B5EF4-FFF2-40B4-BE49-F238E27FC236}">
                <a16:creationId xmlns:a16="http://schemas.microsoft.com/office/drawing/2014/main" id="{B594BF14-D0EF-28FB-5002-09BBF02C74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550" y="121018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/>
              <a:t>Example</a:t>
            </a:r>
            <a:endParaRPr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3D38618-538C-7CBE-1971-ED5DD9B389DA}"/>
              </a:ext>
            </a:extLst>
          </p:cNvPr>
          <p:cNvCxnSpPr/>
          <p:nvPr/>
        </p:nvCxnSpPr>
        <p:spPr>
          <a:xfrm>
            <a:off x="387275" y="763285"/>
            <a:ext cx="8240358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F954EF15-BECC-0D76-4C5E-9E6E604C0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324222"/>
              </p:ext>
            </p:extLst>
          </p:nvPr>
        </p:nvGraphicFramePr>
        <p:xfrm>
          <a:off x="914398" y="1792936"/>
          <a:ext cx="2048678" cy="640080"/>
        </p:xfrm>
        <a:graphic>
          <a:graphicData uri="http://schemas.openxmlformats.org/drawingml/2006/table">
            <a:tbl>
              <a:tblPr firstRow="1" bandRow="1">
                <a:tableStyleId>{08D96753-9D45-4FE6-9178-F3E63956B4D6}</a:tableStyleId>
              </a:tblPr>
              <a:tblGrid>
                <a:gridCol w="1016950">
                  <a:extLst>
                    <a:ext uri="{9D8B030D-6E8A-4147-A177-3AD203B41FA5}">
                      <a16:colId xmlns:a16="http://schemas.microsoft.com/office/drawing/2014/main" val="2042036418"/>
                    </a:ext>
                  </a:extLst>
                </a:gridCol>
                <a:gridCol w="406888">
                  <a:extLst>
                    <a:ext uri="{9D8B030D-6E8A-4147-A177-3AD203B41FA5}">
                      <a16:colId xmlns:a16="http://schemas.microsoft.com/office/drawing/2014/main" val="21926315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3745977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413785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146799"/>
                    </a:ext>
                  </a:extLst>
                </a:gridCol>
              </a:tblGrid>
              <a:tr h="14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prev_size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size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M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P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49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fd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key(tcache)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931006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data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6F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6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820772"/>
                  </a:ext>
                </a:extLst>
              </a:tr>
            </a:tbl>
          </a:graphicData>
        </a:graphic>
      </p:graphicFrame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2381052-1A12-D79F-AADA-0915E51B297A}"/>
              </a:ext>
            </a:extLst>
          </p:cNvPr>
          <p:cNvCxnSpPr/>
          <p:nvPr/>
        </p:nvCxnSpPr>
        <p:spPr>
          <a:xfrm>
            <a:off x="671852" y="2000312"/>
            <a:ext cx="242546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3B70D63-9845-3AF0-9F56-018815F4991C}"/>
              </a:ext>
            </a:extLst>
          </p:cNvPr>
          <p:cNvSpPr txBox="1"/>
          <p:nvPr/>
        </p:nvSpPr>
        <p:spPr>
          <a:xfrm>
            <a:off x="247648" y="1872196"/>
            <a:ext cx="6794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페이퍼로지 4 Regular" pitchFamily="2" charset="-127"/>
                <a:ea typeface="페이퍼로지 4 Regular" pitchFamily="2" charset="-127"/>
              </a:rPr>
              <a:t>chunk</a:t>
            </a:r>
            <a:endParaRPr lang="ko-KR" altLang="en-US" sz="900">
              <a:latin typeface="페이퍼로지 4 Regular" pitchFamily="2" charset="-127"/>
              <a:ea typeface="페이퍼로지 4 Regular" pitchFamily="2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A522839-9C35-0503-4D68-852B8A1A1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276037"/>
              </p:ext>
            </p:extLst>
          </p:nvPr>
        </p:nvGraphicFramePr>
        <p:xfrm>
          <a:off x="914398" y="1026068"/>
          <a:ext cx="2048678" cy="548640"/>
        </p:xfrm>
        <a:graphic>
          <a:graphicData uri="http://schemas.openxmlformats.org/drawingml/2006/table">
            <a:tbl>
              <a:tblPr firstRow="1" bandRow="1">
                <a:tableStyleId>{08D96753-9D45-4FE6-9178-F3E63956B4D6}</a:tableStyleId>
              </a:tblPr>
              <a:tblGrid>
                <a:gridCol w="1016950">
                  <a:extLst>
                    <a:ext uri="{9D8B030D-6E8A-4147-A177-3AD203B41FA5}">
                      <a16:colId xmlns:a16="http://schemas.microsoft.com/office/drawing/2014/main" val="2042036418"/>
                    </a:ext>
                  </a:extLst>
                </a:gridCol>
                <a:gridCol w="406888">
                  <a:extLst>
                    <a:ext uri="{9D8B030D-6E8A-4147-A177-3AD203B41FA5}">
                      <a16:colId xmlns:a16="http://schemas.microsoft.com/office/drawing/2014/main" val="21926315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3745977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413785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146799"/>
                    </a:ext>
                  </a:extLst>
                </a:gridCol>
              </a:tblGrid>
              <a:tr h="14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prev_size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size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M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P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49010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data</a:t>
                      </a:r>
                    </a:p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6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931006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3EC8617-E96F-8906-B8BA-005B38EA01D3}"/>
              </a:ext>
            </a:extLst>
          </p:cNvPr>
          <p:cNvCxnSpPr/>
          <p:nvPr/>
        </p:nvCxnSpPr>
        <p:spPr>
          <a:xfrm>
            <a:off x="671852" y="1233444"/>
            <a:ext cx="242546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37843B5-E65C-FBD5-A198-7A55CE6C630A}"/>
              </a:ext>
            </a:extLst>
          </p:cNvPr>
          <p:cNvSpPr txBox="1"/>
          <p:nvPr/>
        </p:nvSpPr>
        <p:spPr>
          <a:xfrm>
            <a:off x="247648" y="1105328"/>
            <a:ext cx="6794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페이퍼로지 4 Regular" pitchFamily="2" charset="-127"/>
                <a:ea typeface="페이퍼로지 4 Regular" pitchFamily="2" charset="-127"/>
              </a:rPr>
              <a:t>chunk</a:t>
            </a:r>
            <a:endParaRPr lang="ko-KR" altLang="en-US" sz="900">
              <a:latin typeface="페이퍼로지 4 Regular" pitchFamily="2" charset="-127"/>
              <a:ea typeface="페이퍼로지 4 Regular" pitchFamily="2" charset="-127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EC8B7CF0-AFA9-2186-C402-70C49C9751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066659"/>
              </p:ext>
            </p:extLst>
          </p:nvPr>
        </p:nvGraphicFramePr>
        <p:xfrm>
          <a:off x="914398" y="2634522"/>
          <a:ext cx="2048678" cy="640080"/>
        </p:xfrm>
        <a:graphic>
          <a:graphicData uri="http://schemas.openxmlformats.org/drawingml/2006/table">
            <a:tbl>
              <a:tblPr firstRow="1" bandRow="1">
                <a:tableStyleId>{08D96753-9D45-4FE6-9178-F3E63956B4D6}</a:tableStyleId>
              </a:tblPr>
              <a:tblGrid>
                <a:gridCol w="1016950">
                  <a:extLst>
                    <a:ext uri="{9D8B030D-6E8A-4147-A177-3AD203B41FA5}">
                      <a16:colId xmlns:a16="http://schemas.microsoft.com/office/drawing/2014/main" val="2042036418"/>
                    </a:ext>
                  </a:extLst>
                </a:gridCol>
                <a:gridCol w="406888">
                  <a:extLst>
                    <a:ext uri="{9D8B030D-6E8A-4147-A177-3AD203B41FA5}">
                      <a16:colId xmlns:a16="http://schemas.microsoft.com/office/drawing/2014/main" val="21926315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3745977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413785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146799"/>
                    </a:ext>
                  </a:extLst>
                </a:gridCol>
              </a:tblGrid>
              <a:tr h="14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prev_size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size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M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P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49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fd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0xtcache.. ff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931006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data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B6F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745264"/>
                  </a:ext>
                </a:extLst>
              </a:tr>
            </a:tbl>
          </a:graphicData>
        </a:graphic>
      </p:graphicFrame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BCDBB3B-F490-9E33-A1D4-089E8D6DEA42}"/>
              </a:ext>
            </a:extLst>
          </p:cNvPr>
          <p:cNvCxnSpPr/>
          <p:nvPr/>
        </p:nvCxnSpPr>
        <p:spPr>
          <a:xfrm>
            <a:off x="671852" y="2841898"/>
            <a:ext cx="242546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0034BF4-E9AF-FFB5-A07B-0A6E9385CF3B}"/>
              </a:ext>
            </a:extLst>
          </p:cNvPr>
          <p:cNvSpPr txBox="1"/>
          <p:nvPr/>
        </p:nvSpPr>
        <p:spPr>
          <a:xfrm>
            <a:off x="247648" y="2713782"/>
            <a:ext cx="6794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페이퍼로지 4 Regular" pitchFamily="2" charset="-127"/>
                <a:ea typeface="페이퍼로지 4 Regular" pitchFamily="2" charset="-127"/>
              </a:rPr>
              <a:t>chunk</a:t>
            </a:r>
            <a:endParaRPr lang="ko-KR" altLang="en-US" sz="900"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35DC102D-E4B8-1215-94B1-AA2102660084}"/>
              </a:ext>
            </a:extLst>
          </p:cNvPr>
          <p:cNvSpPr/>
          <p:nvPr/>
        </p:nvSpPr>
        <p:spPr>
          <a:xfrm>
            <a:off x="2965389" y="1025495"/>
            <a:ext cx="111214" cy="538385"/>
          </a:xfrm>
          <a:custGeom>
            <a:avLst/>
            <a:gdLst>
              <a:gd name="connsiteX0" fmla="*/ 0 w 111214"/>
              <a:gd name="connsiteY0" fmla="*/ 0 h 538385"/>
              <a:gd name="connsiteX1" fmla="*/ 111095 w 111214"/>
              <a:gd name="connsiteY1" fmla="*/ 213645 h 538385"/>
              <a:gd name="connsiteX2" fmla="*/ 17092 w 111214"/>
              <a:gd name="connsiteY2" fmla="*/ 538385 h 538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214" h="538385">
                <a:moveTo>
                  <a:pt x="0" y="0"/>
                </a:moveTo>
                <a:cubicBezTo>
                  <a:pt x="54123" y="61957"/>
                  <a:pt x="108246" y="123914"/>
                  <a:pt x="111095" y="213645"/>
                </a:cubicBezTo>
                <a:cubicBezTo>
                  <a:pt x="113944" y="303376"/>
                  <a:pt x="65518" y="420880"/>
                  <a:pt x="17092" y="538385"/>
                </a:cubicBezTo>
              </a:path>
            </a:pathLst>
          </a:cu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페이퍼로지 4 Regular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BFA3B0-5464-37C5-F435-8B03A3DA1CDC}"/>
              </a:ext>
            </a:extLst>
          </p:cNvPr>
          <p:cNvSpPr txBox="1"/>
          <p:nvPr/>
        </p:nvSpPr>
        <p:spPr>
          <a:xfrm>
            <a:off x="3020996" y="1105328"/>
            <a:ext cx="1269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페이퍼로지 4 Regular" pitchFamily="2" charset="-127"/>
                <a:ea typeface="페이퍼로지 4 Regular" pitchFamily="2" charset="-127"/>
              </a:rPr>
              <a:t>0x20+0x10 = 0x30</a:t>
            </a:r>
            <a:endParaRPr lang="ko-KR" altLang="en-US" sz="1000">
              <a:latin typeface="페이퍼로지 4 Regular" pitchFamily="2" charset="-127"/>
              <a:ea typeface="페이퍼로지 4 Regular" pitchFamily="2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FA74CB0-AD8F-C48C-6920-BE31C26F7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195" y="1021225"/>
            <a:ext cx="4040693" cy="53838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93BBF19-D4FD-46BC-B8EF-9F1A11292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6195" y="1792936"/>
            <a:ext cx="4040693" cy="52954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4890F0A-9C86-4EE9-EE1F-34D5E502C9F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606"/>
          <a:stretch>
            <a:fillRect/>
          </a:stretch>
        </p:blipFill>
        <p:spPr>
          <a:xfrm>
            <a:off x="4346195" y="2634522"/>
            <a:ext cx="4040693" cy="52954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55AA4FD-9532-29F1-43A3-4B2AD722F423}"/>
              </a:ext>
            </a:extLst>
          </p:cNvPr>
          <p:cNvSpPr/>
          <p:nvPr/>
        </p:nvSpPr>
        <p:spPr>
          <a:xfrm>
            <a:off x="8186871" y="2841898"/>
            <a:ext cx="191471" cy="1918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페이퍼로지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630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5" grpId="0"/>
      <p:bldP spid="26" grpId="0" animBg="1"/>
      <p:bldP spid="27" grpId="0"/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426D9CB9-0C09-CDDD-5DBB-6418AD00C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>
            <a:extLst>
              <a:ext uri="{FF2B5EF4-FFF2-40B4-BE49-F238E27FC236}">
                <a16:creationId xmlns:a16="http://schemas.microsoft.com/office/drawing/2014/main" id="{CA66B0F4-4CC4-53EE-F3E5-BAF0D30948A9}"/>
              </a:ext>
            </a:extLst>
          </p:cNvPr>
          <p:cNvSpPr txBox="1"/>
          <p:nvPr/>
        </p:nvSpPr>
        <p:spPr>
          <a:xfrm flipH="1">
            <a:off x="4434556" y="885617"/>
            <a:ext cx="4256894" cy="3856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endParaRPr lang="en-US" altLang="ko-KR" sz="1800" dirty="0">
              <a:solidFill>
                <a:schemeClr val="dk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endParaRPr lang="en-US" altLang="ko-KR" sz="1800" i="0" u="none" strike="noStrike" cap="none" dirty="0">
              <a:solidFill>
                <a:schemeClr val="dk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dk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altLang="ko-KR" sz="1800" i="0" u="none" strike="noStrike" cap="none" dirty="0">
              <a:solidFill>
                <a:schemeClr val="dk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dk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altLang="ko-KR" sz="1800" i="0" u="none" strike="noStrike" cap="none" dirty="0">
              <a:solidFill>
                <a:schemeClr val="dk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dk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altLang="ko-KR" sz="1800" i="0" u="none" strike="noStrike" cap="none" dirty="0">
              <a:solidFill>
                <a:schemeClr val="dk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</p:txBody>
      </p:sp>
      <p:sp>
        <p:nvSpPr>
          <p:cNvPr id="170" name="Google Shape;170;p19">
            <a:extLst>
              <a:ext uri="{FF2B5EF4-FFF2-40B4-BE49-F238E27FC236}">
                <a16:creationId xmlns:a16="http://schemas.microsoft.com/office/drawing/2014/main" id="{483644C1-1237-873B-3A2C-025A3B0EE1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550" y="121018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페이퍼로지 6 SemiBold" pitchFamily="2" charset="-127"/>
                <a:ea typeface="페이퍼로지 6 SemiBold" pitchFamily="2" charset="-127"/>
              </a:rPr>
              <a:t>tcache poisoning</a:t>
            </a:r>
            <a:endParaRPr dirty="0">
              <a:latin typeface="페이퍼로지 6 SemiBold" pitchFamily="2" charset="-127"/>
              <a:ea typeface="페이퍼로지 6 SemiBold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BDFE5AC-2934-FE16-608A-6BA590EEF1B4}"/>
              </a:ext>
            </a:extLst>
          </p:cNvPr>
          <p:cNvCxnSpPr/>
          <p:nvPr/>
        </p:nvCxnSpPr>
        <p:spPr>
          <a:xfrm>
            <a:off x="387275" y="763285"/>
            <a:ext cx="8240358" cy="0"/>
          </a:xfrm>
          <a:prstGeom prst="line">
            <a:avLst/>
          </a:prstGeom>
          <a:ln w="381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169;p19">
            <a:extLst>
              <a:ext uri="{FF2B5EF4-FFF2-40B4-BE49-F238E27FC236}">
                <a16:creationId xmlns:a16="http://schemas.microsoft.com/office/drawing/2014/main" id="{24921AD7-8230-F02C-A7B3-EF525AC59F6C}"/>
              </a:ext>
            </a:extLst>
          </p:cNvPr>
          <p:cNvSpPr txBox="1"/>
          <p:nvPr/>
        </p:nvSpPr>
        <p:spPr>
          <a:xfrm flipH="1">
            <a:off x="452550" y="885617"/>
            <a:ext cx="8238900" cy="4136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double free bug</a:t>
            </a:r>
            <a:r>
              <a:rPr lang="ko-KR" altLang="en-US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를 이용하면 </a:t>
            </a:r>
            <a:r>
              <a:rPr lang="en-US" altLang="ko-KR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freed list</a:t>
            </a:r>
            <a:r>
              <a:rPr lang="ko-KR" altLang="en-US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에 어떤 청크를 중복으로 연결시킬 수 있음을 알아냈다</a:t>
            </a:r>
            <a:r>
              <a:rPr lang="en-US" altLang="ko-KR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altLang="ko-KR">
              <a:solidFill>
                <a:schemeClr val="tx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altLang="ko-KR">
              <a:solidFill>
                <a:schemeClr val="tx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altLang="ko-KR">
              <a:solidFill>
                <a:schemeClr val="tx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altLang="ko-KR">
              <a:solidFill>
                <a:schemeClr val="tx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altLang="ko-KR">
              <a:solidFill>
                <a:schemeClr val="tx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altLang="ko-KR">
              <a:solidFill>
                <a:schemeClr val="tx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altLang="ko-KR">
              <a:solidFill>
                <a:schemeClr val="tx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altLang="ko-KR" b="1">
                <a:solidFill>
                  <a:srgbClr val="9933FF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tcache poisoning</a:t>
            </a:r>
            <a:r>
              <a:rPr lang="en-US" altLang="ko-KR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이를 이용한 공격 기법 중 하나</a:t>
            </a:r>
            <a:r>
              <a:rPr lang="en-US" altLang="ko-KR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altLang="ko-KR">
              <a:solidFill>
                <a:schemeClr val="tx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  <a:p>
            <a:pPr marL="285750" lvl="1" indent="-285750">
              <a:buSzPts val="1600"/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무슨 기법이 있는가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? </a:t>
            </a:r>
            <a:br>
              <a:rPr lang="en-US" altLang="ko-KR" sz="1000">
                <a:solidFill>
                  <a:schemeClr val="bg1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</a:br>
            <a:br>
              <a:rPr lang="en-US" altLang="ko-KR" sz="1000">
                <a:solidFill>
                  <a:schemeClr val="bg1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</a:b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1. Fastbin Duplicate Attack (fastbin)</a:t>
            </a:r>
            <a:br>
              <a:rPr lang="en-US" altLang="ko-KR" sz="1000">
                <a:solidFill>
                  <a:schemeClr val="bg1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</a:b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2. Tcache Duplication (tcache)</a:t>
            </a:r>
            <a:br>
              <a:rPr lang="en-US" altLang="ko-KR" sz="1000">
                <a:solidFill>
                  <a:schemeClr val="bg1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</a:b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3. House of Botcake (unsortedbin, tcache)</a:t>
            </a:r>
            <a:br>
              <a:rPr lang="en-US" altLang="ko-KR" sz="1000">
                <a:solidFill>
                  <a:schemeClr val="bg1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</a:b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4. Fastbin Rerserve into Tcache (tcache stashing)</a:t>
            </a:r>
            <a:br>
              <a:rPr lang="en-US" altLang="ko-KR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</a:br>
            <a:endParaRPr lang="en-US" altLang="ko-KR">
              <a:solidFill>
                <a:schemeClr val="tx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  <a:p>
            <a:pPr marL="285750" lvl="1" indent="-285750">
              <a:buSzPts val="1600"/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중복으로 연결된 청크를 재할당하면</a:t>
            </a:r>
            <a:r>
              <a:rPr lang="en-US" altLang="ko-KR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.. </a:t>
            </a:r>
            <a:r>
              <a:rPr lang="ko-KR" altLang="en-US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그 청크는 할당된 동시에 해제된 청크라는 중첩상태</a:t>
            </a:r>
            <a:r>
              <a:rPr lang="en-US" altLang="ko-KR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..</a:t>
            </a:r>
            <a:br>
              <a:rPr lang="en-US" altLang="ko-KR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</a:br>
            <a:r>
              <a:rPr lang="en-US" altLang="ko-KR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        </a:t>
            </a:r>
            <a:endParaRPr lang="en-US" altLang="ko-KR" dirty="0">
              <a:solidFill>
                <a:srgbClr val="FF0000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10AAD9-6D48-5DF0-5539-6174EC917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177" y="1287967"/>
            <a:ext cx="4432553" cy="1205724"/>
          </a:xfrm>
          <a:prstGeom prst="rect">
            <a:avLst/>
          </a:prstGeom>
        </p:spPr>
      </p:pic>
      <p:sp>
        <p:nvSpPr>
          <p:cNvPr id="5" name="Google Shape;169;p19">
            <a:extLst>
              <a:ext uri="{FF2B5EF4-FFF2-40B4-BE49-F238E27FC236}">
                <a16:creationId xmlns:a16="http://schemas.microsoft.com/office/drawing/2014/main" id="{4E23B34E-D62A-FAD8-767A-C5FC5144AF41}"/>
              </a:ext>
            </a:extLst>
          </p:cNvPr>
          <p:cNvSpPr txBox="1"/>
          <p:nvPr/>
        </p:nvSpPr>
        <p:spPr>
          <a:xfrm flipH="1">
            <a:off x="4050706" y="2795581"/>
            <a:ext cx="4432553" cy="1340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endParaRPr lang="en-US" altLang="ko-KR">
              <a:solidFill>
                <a:schemeClr val="tx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  <a:p>
            <a:pPr marL="285750" lvl="1" indent="-285750">
              <a:buSzPts val="1600"/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결국 무슨 시도를 하는가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?</a:t>
            </a:r>
            <a:br>
              <a:rPr lang="en-US" altLang="ko-KR" sz="1000">
                <a:solidFill>
                  <a:schemeClr val="bg1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</a:br>
            <a:br>
              <a:rPr lang="en-US" altLang="ko-KR" sz="1000">
                <a:solidFill>
                  <a:schemeClr val="bg1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</a:b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1. Fake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 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chunk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 할당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: malloc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이 내가 원하는 주소를 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ret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하게 만든다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.</a:t>
            </a:r>
            <a:br>
              <a:rPr lang="en-US" altLang="ko-KR" sz="1000">
                <a:solidFill>
                  <a:schemeClr val="bg1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</a:b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2. Overwrite </a:t>
            </a:r>
            <a:br>
              <a:rPr lang="en-US" altLang="ko-KR" sz="1000">
                <a:solidFill>
                  <a:schemeClr val="bg1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</a:b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[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과거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]: __malloc_hook, __free_hook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덮어쓰기 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-&gt; onegadget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실행</a:t>
            </a:r>
            <a:br>
              <a:rPr lang="en-US" altLang="ko-KR" sz="1000">
                <a:solidFill>
                  <a:schemeClr val="bg1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</a:b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[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현재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]: ret_addr, GOT, _IO_2_1_stdout_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등의 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vtable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덮어쓰기</a:t>
            </a:r>
            <a:endParaRPr lang="en-US" altLang="ko-KR" sz="1000">
              <a:solidFill>
                <a:schemeClr val="bg1">
                  <a:lumMod val="50000"/>
                </a:schemeClr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</p:txBody>
      </p:sp>
      <p:pic>
        <p:nvPicPr>
          <p:cNvPr id="8" name="그림 7" descr="atom icon">
            <a:extLst>
              <a:ext uri="{FF2B5EF4-FFF2-40B4-BE49-F238E27FC236}">
                <a16:creationId xmlns:a16="http://schemas.microsoft.com/office/drawing/2014/main" id="{5B420368-F632-82FE-E20A-ACAC93CC7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3512" y="4032487"/>
            <a:ext cx="450791" cy="450791"/>
          </a:xfrm>
          <a:prstGeom prst="rect">
            <a:avLst/>
          </a:prstGeom>
        </p:spPr>
      </p:pic>
      <p:pic>
        <p:nvPicPr>
          <p:cNvPr id="22" name="Picture 2" descr="Skull Emoji Evil Sticker - Just Stickers">
            <a:extLst>
              <a:ext uri="{FF2B5EF4-FFF2-40B4-BE49-F238E27FC236}">
                <a16:creationId xmlns:a16="http://schemas.microsoft.com/office/drawing/2014/main" id="{96399AC0-D18B-28C5-A2A1-69A219CFB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71" y="4447347"/>
            <a:ext cx="312731" cy="29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Google Shape;169;p19">
            <a:extLst>
              <a:ext uri="{FF2B5EF4-FFF2-40B4-BE49-F238E27FC236}">
                <a16:creationId xmlns:a16="http://schemas.microsoft.com/office/drawing/2014/main" id="{F94E65D8-1A98-1125-C816-9A4236005045}"/>
              </a:ext>
            </a:extLst>
          </p:cNvPr>
          <p:cNvSpPr txBox="1"/>
          <p:nvPr/>
        </p:nvSpPr>
        <p:spPr>
          <a:xfrm flipH="1">
            <a:off x="1056781" y="4471356"/>
            <a:ext cx="4878195" cy="21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600"/>
            </a:pPr>
            <a:r>
              <a:rPr lang="ko-KR" altLang="ko-KR" sz="1100">
                <a:solidFill>
                  <a:srgbClr val="FF0000"/>
                </a:solidFill>
                <a:latin typeface="페이퍼로지 4 Regular" pitchFamily="2" charset="-127"/>
                <a:ea typeface="페이퍼로지 4 Regular" pitchFamily="2" charset="-127"/>
              </a:rPr>
              <a:t>임의 주소에 청크 할당 가능</a:t>
            </a:r>
            <a:r>
              <a:rPr lang="en-US" altLang="ko-KR" sz="1100">
                <a:solidFill>
                  <a:srgbClr val="FF0000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ko-KR" sz="1100">
                <a:solidFill>
                  <a:srgbClr val="FF0000"/>
                </a:solidFill>
                <a:latin typeface="페이퍼로지 4 Regular" pitchFamily="2" charset="-127"/>
                <a:ea typeface="페이퍼로지 4 Regular" pitchFamily="2" charset="-127"/>
              </a:rPr>
              <a:t>청크를 이용해 임의 주소의 데이터를 읽거나 조작 가능</a:t>
            </a:r>
            <a:r>
              <a:rPr lang="en-US" altLang="ko-KR" sz="1100">
                <a:solidFill>
                  <a:srgbClr val="FF0000"/>
                </a:solidFill>
                <a:latin typeface="페이퍼로지 4 Regular" pitchFamily="2" charset="-127"/>
                <a:ea typeface="페이퍼로지 4 Regular" pitchFamily="2" charset="-127"/>
              </a:rPr>
              <a:t>?!</a:t>
            </a:r>
            <a:endParaRPr lang="en-US" altLang="ko-KR" sz="1100">
              <a:solidFill>
                <a:srgbClr val="FF0000"/>
              </a:solidFill>
              <a:latin typeface="페이퍼로지 4 Regular" pitchFamily="2" charset="-127"/>
              <a:ea typeface="페이퍼로지 4 Regular" pitchFamily="2" charset="-127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701385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0F94B52B-94D0-9D28-C6C4-56B6C23A3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>
            <a:extLst>
              <a:ext uri="{FF2B5EF4-FFF2-40B4-BE49-F238E27FC236}">
                <a16:creationId xmlns:a16="http://schemas.microsoft.com/office/drawing/2014/main" id="{CECBAA84-8EF3-15D4-B076-B04EB10B17B9}"/>
              </a:ext>
            </a:extLst>
          </p:cNvPr>
          <p:cNvSpPr txBox="1"/>
          <p:nvPr/>
        </p:nvSpPr>
        <p:spPr>
          <a:xfrm flipH="1">
            <a:off x="4434556" y="885617"/>
            <a:ext cx="4256894" cy="3856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endParaRPr lang="en-US" altLang="ko-KR" sz="1800" dirty="0">
              <a:solidFill>
                <a:schemeClr val="dk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endParaRPr lang="en-US" altLang="ko-KR" sz="1800" i="0" u="none" strike="noStrike" cap="none" dirty="0">
              <a:solidFill>
                <a:schemeClr val="dk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dk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altLang="ko-KR" sz="1800" i="0" u="none" strike="noStrike" cap="none" dirty="0">
              <a:solidFill>
                <a:schemeClr val="dk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dk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altLang="ko-KR" sz="1800" i="0" u="none" strike="noStrike" cap="none" dirty="0">
              <a:solidFill>
                <a:schemeClr val="dk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dk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altLang="ko-KR" sz="1800" i="0" u="none" strike="noStrike" cap="none" dirty="0">
              <a:solidFill>
                <a:schemeClr val="dk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</p:txBody>
      </p:sp>
      <p:sp>
        <p:nvSpPr>
          <p:cNvPr id="170" name="Google Shape;170;p19">
            <a:extLst>
              <a:ext uri="{FF2B5EF4-FFF2-40B4-BE49-F238E27FC236}">
                <a16:creationId xmlns:a16="http://schemas.microsoft.com/office/drawing/2014/main" id="{D84D9C36-09F2-18A0-ACA8-A2DD7DA8A0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550" y="121018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페이퍼로지 6 SemiBold" pitchFamily="2" charset="-127"/>
                <a:ea typeface="페이퍼로지 6 SemiBold" pitchFamily="2" charset="-127"/>
              </a:rPr>
              <a:t>tcache poisoning</a:t>
            </a:r>
            <a:endParaRPr dirty="0">
              <a:latin typeface="페이퍼로지 6 SemiBold" pitchFamily="2" charset="-127"/>
              <a:ea typeface="페이퍼로지 6 SemiBold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23B680-1352-68C7-1653-E7C7A84216A1}"/>
              </a:ext>
            </a:extLst>
          </p:cNvPr>
          <p:cNvCxnSpPr/>
          <p:nvPr/>
        </p:nvCxnSpPr>
        <p:spPr>
          <a:xfrm>
            <a:off x="387275" y="763285"/>
            <a:ext cx="8240358" cy="0"/>
          </a:xfrm>
          <a:prstGeom prst="line">
            <a:avLst/>
          </a:prstGeom>
          <a:ln w="381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169;p19">
            <a:extLst>
              <a:ext uri="{FF2B5EF4-FFF2-40B4-BE49-F238E27FC236}">
                <a16:creationId xmlns:a16="http://schemas.microsoft.com/office/drawing/2014/main" id="{5559F713-80F6-7B76-6196-67CEF4C16E8B}"/>
              </a:ext>
            </a:extLst>
          </p:cNvPr>
          <p:cNvSpPr txBox="1"/>
          <p:nvPr/>
        </p:nvSpPr>
        <p:spPr>
          <a:xfrm flipH="1">
            <a:off x="2638268" y="885617"/>
            <a:ext cx="6053181" cy="4136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1" indent="-285750">
              <a:buSzPts val="1600"/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중첩</a:t>
            </a:r>
            <a:r>
              <a:rPr lang="en-US" altLang="ko-KR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할당된 청크가 </a:t>
            </a:r>
            <a:r>
              <a:rPr lang="en-US" altLang="ko-KR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fd, key</a:t>
            </a:r>
            <a:r>
              <a:rPr lang="ko-KR" altLang="en-US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를 갖고 있는 이상현상 발생</a:t>
            </a:r>
            <a:endParaRPr lang="en-US" altLang="ko-KR">
              <a:solidFill>
                <a:schemeClr val="tx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  <a:p>
            <a:pPr marL="285750" lvl="1" indent="-285750">
              <a:buSzPts val="1600"/>
              <a:buFont typeface="Arial" panose="020B0604020202020204" pitchFamily="34" charset="0"/>
              <a:buChar char="•"/>
            </a:pPr>
            <a:endParaRPr lang="en-US" altLang="ko-KR">
              <a:solidFill>
                <a:schemeClr val="tx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  <a:p>
            <a:pPr marL="285750" lvl="1" indent="-285750">
              <a:buSzPts val="1600"/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공격자가 중첩 상태인 청크에 임의 값을 쓸 수 있다면</a:t>
            </a:r>
            <a:r>
              <a:rPr lang="en-US" altLang="ko-KR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?</a:t>
            </a:r>
            <a:br>
              <a:rPr lang="en-US" altLang="ko-KR" sz="12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</a:br>
            <a:br>
              <a:rPr lang="en-US" altLang="ko-KR" sz="12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</a:br>
            <a:r>
              <a:rPr lang="en-US" altLang="ko-KR" sz="1200">
                <a:solidFill>
                  <a:srgbClr val="9933FF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&gt;&gt; fd, bk</a:t>
            </a:r>
            <a:r>
              <a:rPr lang="ko-KR" altLang="en-US" sz="1200">
                <a:solidFill>
                  <a:srgbClr val="9933FF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를 조작 가능하면</a:t>
            </a:r>
            <a:r>
              <a:rPr lang="en-US" altLang="ko-KR" sz="1200">
                <a:solidFill>
                  <a:srgbClr val="9933FF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?</a:t>
            </a:r>
            <a:r>
              <a:rPr lang="ko-KR" altLang="en-US" sz="1200">
                <a:solidFill>
                  <a:srgbClr val="9933FF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 </a:t>
            </a:r>
            <a:r>
              <a:rPr lang="en-US" altLang="ko-KR" sz="1200">
                <a:solidFill>
                  <a:srgbClr val="9933FF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== freed list</a:t>
            </a:r>
            <a:r>
              <a:rPr lang="ko-KR" altLang="en-US" sz="1200">
                <a:solidFill>
                  <a:srgbClr val="9933FF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에 임의 주소를 추가할 수 있다</a:t>
            </a:r>
            <a:r>
              <a:rPr lang="en-US" altLang="ko-KR" sz="1200">
                <a:solidFill>
                  <a:srgbClr val="9933FF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. </a:t>
            </a:r>
            <a:endParaRPr lang="en-US" altLang="ko-KR" sz="1200" dirty="0">
              <a:solidFill>
                <a:srgbClr val="9933FF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600E41A-70C2-2887-DF90-560ABC7B9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436118"/>
              </p:ext>
            </p:extLst>
          </p:nvPr>
        </p:nvGraphicFramePr>
        <p:xfrm>
          <a:off x="452550" y="1733153"/>
          <a:ext cx="2048678" cy="640080"/>
        </p:xfrm>
        <a:graphic>
          <a:graphicData uri="http://schemas.openxmlformats.org/drawingml/2006/table">
            <a:tbl>
              <a:tblPr firstRow="1" bandRow="1">
                <a:tableStyleId>{08D96753-9D45-4FE6-9178-F3E63956B4D6}</a:tableStyleId>
              </a:tblPr>
              <a:tblGrid>
                <a:gridCol w="1016950">
                  <a:extLst>
                    <a:ext uri="{9D8B030D-6E8A-4147-A177-3AD203B41FA5}">
                      <a16:colId xmlns:a16="http://schemas.microsoft.com/office/drawing/2014/main" val="2042036418"/>
                    </a:ext>
                  </a:extLst>
                </a:gridCol>
                <a:gridCol w="406888">
                  <a:extLst>
                    <a:ext uri="{9D8B030D-6E8A-4147-A177-3AD203B41FA5}">
                      <a16:colId xmlns:a16="http://schemas.microsoft.com/office/drawing/2014/main" val="21926315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3745977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413785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146799"/>
                    </a:ext>
                  </a:extLst>
                </a:gridCol>
              </a:tblGrid>
              <a:tr h="14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prev_size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size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M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P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49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fd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0xtcache..  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931006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data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6F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6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82077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4FF3C72-C381-837D-09A9-6AE0A2E402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534159"/>
              </p:ext>
            </p:extLst>
          </p:nvPr>
        </p:nvGraphicFramePr>
        <p:xfrm>
          <a:off x="452550" y="966285"/>
          <a:ext cx="2048678" cy="548640"/>
        </p:xfrm>
        <a:graphic>
          <a:graphicData uri="http://schemas.openxmlformats.org/drawingml/2006/table">
            <a:tbl>
              <a:tblPr firstRow="1" bandRow="1">
                <a:tableStyleId>{08D96753-9D45-4FE6-9178-F3E63956B4D6}</a:tableStyleId>
              </a:tblPr>
              <a:tblGrid>
                <a:gridCol w="1016950">
                  <a:extLst>
                    <a:ext uri="{9D8B030D-6E8A-4147-A177-3AD203B41FA5}">
                      <a16:colId xmlns:a16="http://schemas.microsoft.com/office/drawing/2014/main" val="2042036418"/>
                    </a:ext>
                  </a:extLst>
                </a:gridCol>
                <a:gridCol w="406888">
                  <a:extLst>
                    <a:ext uri="{9D8B030D-6E8A-4147-A177-3AD203B41FA5}">
                      <a16:colId xmlns:a16="http://schemas.microsoft.com/office/drawing/2014/main" val="21926315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3745977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413785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146799"/>
                    </a:ext>
                  </a:extLst>
                </a:gridCol>
              </a:tblGrid>
              <a:tr h="14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prev_size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size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M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P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49010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data</a:t>
                      </a:r>
                    </a:p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6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931006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D7D58EE9-D552-A83F-8BF1-B65993226D0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991956" y="755672"/>
            <a:ext cx="969865" cy="9698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7A5F1D2-E252-189F-1DD3-B5C68641D98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000638" y="1576943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696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1348148B-0B0A-9AAE-BDD8-868346CBA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0A76D21-691F-BA32-E5CD-0661B3318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50" y="885617"/>
            <a:ext cx="1764938" cy="4159369"/>
          </a:xfrm>
          <a:prstGeom prst="rect">
            <a:avLst/>
          </a:prstGeom>
        </p:spPr>
      </p:pic>
      <p:sp>
        <p:nvSpPr>
          <p:cNvPr id="170" name="Google Shape;170;p19">
            <a:extLst>
              <a:ext uri="{FF2B5EF4-FFF2-40B4-BE49-F238E27FC236}">
                <a16:creationId xmlns:a16="http://schemas.microsoft.com/office/drawing/2014/main" id="{7D13BF68-5D17-4E95-7852-2B076F7432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550" y="121018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페이퍼로지 6 SemiBold" pitchFamily="2" charset="-127"/>
                <a:ea typeface="페이퍼로지 6 SemiBold" pitchFamily="2" charset="-127"/>
              </a:rPr>
              <a:t>tcache poisoning</a:t>
            </a:r>
            <a:endParaRPr dirty="0">
              <a:latin typeface="페이퍼로지 6 SemiBold" pitchFamily="2" charset="-127"/>
              <a:ea typeface="페이퍼로지 6 SemiBold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40ADF6-6C07-A5DD-06AD-B608D317F0AE}"/>
              </a:ext>
            </a:extLst>
          </p:cNvPr>
          <p:cNvCxnSpPr/>
          <p:nvPr/>
        </p:nvCxnSpPr>
        <p:spPr>
          <a:xfrm>
            <a:off x="387275" y="763285"/>
            <a:ext cx="8240358" cy="0"/>
          </a:xfrm>
          <a:prstGeom prst="line">
            <a:avLst/>
          </a:prstGeom>
          <a:ln w="381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169;p19">
            <a:extLst>
              <a:ext uri="{FF2B5EF4-FFF2-40B4-BE49-F238E27FC236}">
                <a16:creationId xmlns:a16="http://schemas.microsoft.com/office/drawing/2014/main" id="{FBCAEA2D-3241-5A62-0C04-527274800ED7}"/>
              </a:ext>
            </a:extLst>
          </p:cNvPr>
          <p:cNvSpPr txBox="1"/>
          <p:nvPr/>
        </p:nvSpPr>
        <p:spPr>
          <a:xfrm flipH="1">
            <a:off x="2286000" y="885617"/>
            <a:ext cx="6405450" cy="4136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1" indent="-285750">
              <a:buSzPts val="1600"/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9933FF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설계</a:t>
            </a:r>
            <a:br>
              <a:rPr lang="en-US" altLang="ko-KR">
                <a:solidFill>
                  <a:srgbClr val="9933FF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</a:br>
            <a:br>
              <a:rPr lang="en-US" altLang="ko-KR">
                <a:solidFill>
                  <a:srgbClr val="9933FF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</a:br>
            <a:r>
              <a:rPr lang="en-US" altLang="ko-KR">
                <a:solidFill>
                  <a:srgbClr val="9933FF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1. tcache poisoning</a:t>
            </a:r>
            <a:br>
              <a:rPr lang="en-US" altLang="ko-KR">
                <a:solidFill>
                  <a:srgbClr val="9933FF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</a:br>
            <a:br>
              <a:rPr lang="en-US" altLang="ko-KR">
                <a:solidFill>
                  <a:srgbClr val="9933FF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</a:br>
            <a:r>
              <a:rPr lang="en-US" altLang="ko-KR">
                <a:solidFill>
                  <a:srgbClr val="9933FF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2. Libc leak</a:t>
            </a:r>
            <a:br>
              <a:rPr lang="en-US" altLang="ko-KR">
                <a:solidFill>
                  <a:srgbClr val="9933FF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</a:br>
            <a:br>
              <a:rPr lang="en-US" altLang="ko-KR">
                <a:solidFill>
                  <a:srgbClr val="9933FF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</a:br>
            <a:r>
              <a:rPr lang="en-US" altLang="ko-KR">
                <a:solidFill>
                  <a:srgbClr val="9933FF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3. Hook overwrite to get shell</a:t>
            </a:r>
            <a:br>
              <a:rPr lang="en-US" altLang="ko-KR">
                <a:solidFill>
                  <a:srgbClr val="9933FF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</a:br>
            <a:endParaRPr lang="en-US" altLang="ko-KR">
              <a:solidFill>
                <a:srgbClr val="9933FF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ED28EE-4F79-8D44-5D61-3CEFBBA89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861" y="1157035"/>
            <a:ext cx="1169545" cy="34552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96B3FC2-FA93-D1AA-9650-7944C52A2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245" y="3256273"/>
            <a:ext cx="255278" cy="25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6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5DB868BC-2A15-21E2-9920-8F1ADA8A9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>
            <a:extLst>
              <a:ext uri="{FF2B5EF4-FFF2-40B4-BE49-F238E27FC236}">
                <a16:creationId xmlns:a16="http://schemas.microsoft.com/office/drawing/2014/main" id="{BE3876AA-A145-EE13-27D6-56C3F2062F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550" y="121018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페이퍼로지 6 SemiBold" pitchFamily="2" charset="-127"/>
                <a:ea typeface="페이퍼로지 6 SemiBold" pitchFamily="2" charset="-127"/>
              </a:rPr>
              <a:t>tcache poisoning</a:t>
            </a:r>
            <a:endParaRPr dirty="0">
              <a:latin typeface="페이퍼로지 6 SemiBold" pitchFamily="2" charset="-127"/>
              <a:ea typeface="페이퍼로지 6 SemiBold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7EEDE6E-2A54-36B7-5242-84467A220AAB}"/>
              </a:ext>
            </a:extLst>
          </p:cNvPr>
          <p:cNvCxnSpPr/>
          <p:nvPr/>
        </p:nvCxnSpPr>
        <p:spPr>
          <a:xfrm>
            <a:off x="387275" y="763285"/>
            <a:ext cx="8240358" cy="0"/>
          </a:xfrm>
          <a:prstGeom prst="line">
            <a:avLst/>
          </a:prstGeom>
          <a:ln w="381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169;p19">
            <a:extLst>
              <a:ext uri="{FF2B5EF4-FFF2-40B4-BE49-F238E27FC236}">
                <a16:creationId xmlns:a16="http://schemas.microsoft.com/office/drawing/2014/main" id="{84C5E921-8E03-7EC2-658D-E99DC03A2258}"/>
              </a:ext>
            </a:extLst>
          </p:cNvPr>
          <p:cNvSpPr txBox="1"/>
          <p:nvPr/>
        </p:nvSpPr>
        <p:spPr>
          <a:xfrm flipH="1">
            <a:off x="2286000" y="885617"/>
            <a:ext cx="6405450" cy="4136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1" indent="-285750">
              <a:buSzPts val="1600"/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9933FF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설계</a:t>
            </a:r>
            <a:br>
              <a:rPr lang="en-US" altLang="ko-KR">
                <a:solidFill>
                  <a:srgbClr val="9933FF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</a:br>
            <a:br>
              <a:rPr lang="en-US" altLang="ko-KR">
                <a:solidFill>
                  <a:srgbClr val="9933FF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</a:br>
            <a:r>
              <a:rPr lang="en-US" altLang="ko-KR">
                <a:solidFill>
                  <a:srgbClr val="9933FF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1. tcache poisoning</a:t>
            </a:r>
            <a:br>
              <a:rPr lang="en-US" altLang="ko-KR">
                <a:solidFill>
                  <a:srgbClr val="9933FF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</a:br>
            <a:endParaRPr lang="en-US" altLang="ko-KR">
              <a:solidFill>
                <a:srgbClr val="9933FF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  <a:p>
            <a:pPr marL="285750" lvl="1" indent="-285750">
              <a:buSzPts val="1600"/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임의 주소 읽기 및 쓰기를 위함</a:t>
            </a:r>
            <a:r>
              <a:rPr lang="en-US" altLang="ko-KR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.</a:t>
            </a:r>
          </a:p>
          <a:p>
            <a:pPr marL="285750" lvl="1" indent="-285750">
              <a:buSzPts val="1600"/>
              <a:buFont typeface="Arial" panose="020B0604020202020204" pitchFamily="34" charset="0"/>
              <a:buChar char="•"/>
            </a:pPr>
            <a:endParaRPr lang="en-US" altLang="ko-KR">
              <a:solidFill>
                <a:schemeClr val="tx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  <a:p>
            <a:pPr marL="285750" lvl="1" indent="-285750">
              <a:buSzPts val="1600"/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적당한 크기의 청크</a:t>
            </a:r>
            <a:r>
              <a:rPr lang="en-US" altLang="ko-KR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(tcache)</a:t>
            </a:r>
            <a:r>
              <a:rPr lang="ko-KR" altLang="en-US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를 할당하고</a:t>
            </a:r>
            <a:r>
              <a:rPr lang="en-US" altLang="ko-KR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,</a:t>
            </a:r>
            <a:br>
              <a:rPr lang="en-US" altLang="ko-KR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</a:br>
            <a:r>
              <a:rPr lang="en-US" altLang="ko-KR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key</a:t>
            </a:r>
            <a:r>
              <a:rPr lang="ko-KR" altLang="en-US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를 조작한 뒤 다시 해제 </a:t>
            </a:r>
            <a:r>
              <a:rPr lang="en-US" altLang="ko-KR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&gt; dup</a:t>
            </a:r>
            <a:br>
              <a:rPr lang="en-US" altLang="ko-KR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</a:br>
            <a:endParaRPr lang="en-US" altLang="ko-KR">
              <a:solidFill>
                <a:schemeClr val="tx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540D359-AE9E-2BC6-70E6-DA4EB669B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861" y="1157035"/>
            <a:ext cx="1169545" cy="34552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877E285-9439-81C7-676D-4E4BC3DDD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50" y="885617"/>
            <a:ext cx="1764938" cy="41593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83D4244-C25A-9806-E441-9BBE164642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245" y="3256273"/>
            <a:ext cx="255278" cy="2552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6EB1F5C-11A3-57DC-5311-5C3730403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3745" y="3034446"/>
            <a:ext cx="3694156" cy="47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084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7E65D5AB-2EB8-DE0F-1670-E98F84728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>
            <a:extLst>
              <a:ext uri="{FF2B5EF4-FFF2-40B4-BE49-F238E27FC236}">
                <a16:creationId xmlns:a16="http://schemas.microsoft.com/office/drawing/2014/main" id="{DA12084F-BF54-3006-4E49-130662C060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550" y="121018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페이퍼로지 6 SemiBold" pitchFamily="2" charset="-127"/>
                <a:ea typeface="페이퍼로지 6 SemiBold" pitchFamily="2" charset="-127"/>
              </a:rPr>
              <a:t>tcache poisoning</a:t>
            </a:r>
            <a:endParaRPr dirty="0">
              <a:latin typeface="페이퍼로지 6 SemiBold" pitchFamily="2" charset="-127"/>
              <a:ea typeface="페이퍼로지 6 SemiBold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43BC85F-1F36-A720-9AC0-DCB5FA1CDB30}"/>
              </a:ext>
            </a:extLst>
          </p:cNvPr>
          <p:cNvCxnSpPr/>
          <p:nvPr/>
        </p:nvCxnSpPr>
        <p:spPr>
          <a:xfrm>
            <a:off x="387275" y="763285"/>
            <a:ext cx="8240358" cy="0"/>
          </a:xfrm>
          <a:prstGeom prst="line">
            <a:avLst/>
          </a:prstGeom>
          <a:ln w="381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169;p19">
            <a:extLst>
              <a:ext uri="{FF2B5EF4-FFF2-40B4-BE49-F238E27FC236}">
                <a16:creationId xmlns:a16="http://schemas.microsoft.com/office/drawing/2014/main" id="{0703030F-4308-BEFD-A90F-BE4041004BBC}"/>
              </a:ext>
            </a:extLst>
          </p:cNvPr>
          <p:cNvSpPr txBox="1"/>
          <p:nvPr/>
        </p:nvSpPr>
        <p:spPr>
          <a:xfrm flipH="1">
            <a:off x="2286000" y="885617"/>
            <a:ext cx="6405450" cy="4136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1" indent="-285750">
              <a:buSzPts val="1600"/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9933FF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설계</a:t>
            </a:r>
            <a:br>
              <a:rPr lang="en-US" altLang="ko-KR">
                <a:solidFill>
                  <a:srgbClr val="9933FF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</a:br>
            <a:br>
              <a:rPr lang="en-US" altLang="ko-KR">
                <a:solidFill>
                  <a:srgbClr val="9933FF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</a:br>
            <a:r>
              <a:rPr lang="en-US" altLang="ko-KR">
                <a:solidFill>
                  <a:srgbClr val="9933FF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2. Libc leak</a:t>
            </a:r>
            <a:br>
              <a:rPr lang="en-US" altLang="ko-KR">
                <a:solidFill>
                  <a:srgbClr val="9933FF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</a:br>
            <a:endParaRPr lang="en-US" altLang="ko-KR">
              <a:solidFill>
                <a:srgbClr val="9933FF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  <a:p>
            <a:pPr marL="342900" lvl="2" indent="-342900">
              <a:buSzPct val="80000"/>
              <a:buFont typeface="+mj-lt"/>
              <a:buAutoNum type="arabicPeriod"/>
            </a:pPr>
            <a:r>
              <a:rPr lang="en-US" altLang="ko-KR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setvbuf </a:t>
            </a:r>
            <a:r>
              <a:rPr lang="ko-KR" altLang="en-US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함수에 인자로 </a:t>
            </a:r>
            <a:r>
              <a:rPr lang="en-US" altLang="ko-KR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stdin, stdout</a:t>
            </a:r>
            <a:r>
              <a:rPr lang="ko-KR" altLang="en-US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을 전달</a:t>
            </a:r>
            <a:br>
              <a:rPr lang="en-US" altLang="ko-KR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</a:br>
            <a:br>
              <a:rPr lang="en-US" altLang="ko-KR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</a:br>
            <a:r>
              <a:rPr lang="ko-KR" altLang="en-US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이 포인터 변수들은 각각 </a:t>
            </a:r>
            <a:r>
              <a:rPr lang="en-US" altLang="ko-KR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libc </a:t>
            </a:r>
            <a:r>
              <a:rPr lang="ko-KR" altLang="en-US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내부의</a:t>
            </a:r>
            <a:br>
              <a:rPr lang="en-US" altLang="ko-KR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</a:br>
            <a:br>
              <a:rPr lang="en-US" altLang="ko-KR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</a:br>
            <a:r>
              <a:rPr lang="en-US" altLang="ko-KR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_IO_2_1_stdin_ , _IO_2_1_stdout_ </a:t>
            </a:r>
            <a:r>
              <a:rPr lang="ko-KR" altLang="en-US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을 가리킴</a:t>
            </a:r>
            <a:r>
              <a:rPr lang="en-US" altLang="ko-KR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.</a:t>
            </a:r>
          </a:p>
          <a:p>
            <a:pPr marL="342900" lvl="2" indent="-342900">
              <a:buSzPct val="80000"/>
              <a:buFont typeface="+mj-lt"/>
              <a:buAutoNum type="arabicPeriod"/>
            </a:pPr>
            <a:endParaRPr lang="en-US" altLang="ko-KR">
              <a:solidFill>
                <a:schemeClr val="tx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  <a:p>
            <a:pPr marL="342900" lvl="2" indent="-342900">
              <a:buSzPct val="80000"/>
              <a:buFont typeface="+mj-lt"/>
              <a:buAutoNum type="arabicPeriod"/>
            </a:pPr>
            <a:r>
              <a:rPr lang="en-US" altLang="ko-KR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got</a:t>
            </a:r>
            <a:r>
              <a:rPr lang="ko-KR" altLang="en-US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의 내용을 읽어도 됨</a:t>
            </a:r>
            <a:r>
              <a:rPr lang="en-US" altLang="ko-KR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. 0x600fb8 </a:t>
            </a:r>
            <a:r>
              <a:rPr lang="ko-KR" altLang="en-US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포인터가 </a:t>
            </a:r>
            <a:r>
              <a:rPr lang="en-US" altLang="ko-KR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0x7ffff7a79910</a:t>
            </a:r>
            <a:r>
              <a:rPr lang="ko-KR" altLang="en-US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 주소를 지님</a:t>
            </a:r>
            <a:r>
              <a:rPr lang="en-US" altLang="ko-KR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FD85B8-CD30-DE34-47F6-EB11E401E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50" y="885617"/>
            <a:ext cx="1764938" cy="41593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E084023-F30C-4AC4-2315-8F596A125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245" y="3256273"/>
            <a:ext cx="255278" cy="2552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EAD6848-DF51-0EED-1CDF-0329681CFE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8730" y="3824797"/>
            <a:ext cx="5406431" cy="11108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A0DA702-2633-DE86-1D57-0558B76D93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2599" y="3360314"/>
            <a:ext cx="3049400" cy="34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45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AE9DBA03-3C31-794E-6277-8B842C5B0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>
            <a:extLst>
              <a:ext uri="{FF2B5EF4-FFF2-40B4-BE49-F238E27FC236}">
                <a16:creationId xmlns:a16="http://schemas.microsoft.com/office/drawing/2014/main" id="{956EBB71-C15E-6A19-1E58-FC201BEBA8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550" y="121018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페이퍼로지 6 SemiBold" pitchFamily="2" charset="-127"/>
                <a:ea typeface="페이퍼로지 6 SemiBold" pitchFamily="2" charset="-127"/>
              </a:rPr>
              <a:t>tcache poisoning</a:t>
            </a:r>
            <a:endParaRPr dirty="0">
              <a:latin typeface="페이퍼로지 6 SemiBold" pitchFamily="2" charset="-127"/>
              <a:ea typeface="페이퍼로지 6 SemiBold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AE5084F-CCA7-F697-CB4E-AA6AE9C58C99}"/>
              </a:ext>
            </a:extLst>
          </p:cNvPr>
          <p:cNvCxnSpPr/>
          <p:nvPr/>
        </p:nvCxnSpPr>
        <p:spPr>
          <a:xfrm>
            <a:off x="387275" y="763285"/>
            <a:ext cx="8240358" cy="0"/>
          </a:xfrm>
          <a:prstGeom prst="line">
            <a:avLst/>
          </a:prstGeom>
          <a:ln w="381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169;p19">
            <a:extLst>
              <a:ext uri="{FF2B5EF4-FFF2-40B4-BE49-F238E27FC236}">
                <a16:creationId xmlns:a16="http://schemas.microsoft.com/office/drawing/2014/main" id="{6C4CCDB4-6D29-EA43-22C8-4A6B8C682D7A}"/>
              </a:ext>
            </a:extLst>
          </p:cNvPr>
          <p:cNvSpPr txBox="1"/>
          <p:nvPr/>
        </p:nvSpPr>
        <p:spPr>
          <a:xfrm flipH="1">
            <a:off x="2286000" y="885617"/>
            <a:ext cx="6405450" cy="4136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1" indent="-285750">
              <a:buSzPts val="1600"/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9933FF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설계</a:t>
            </a:r>
            <a:br>
              <a:rPr lang="en-US" altLang="ko-KR">
                <a:solidFill>
                  <a:srgbClr val="9933FF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</a:br>
            <a:br>
              <a:rPr lang="en-US" altLang="ko-KR">
                <a:solidFill>
                  <a:srgbClr val="9933FF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</a:br>
            <a:r>
              <a:rPr lang="en-US" altLang="ko-KR">
                <a:solidFill>
                  <a:srgbClr val="9933FF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3. Hook overwrite to get shell</a:t>
            </a:r>
            <a:br>
              <a:rPr lang="en-US" altLang="ko-KR">
                <a:solidFill>
                  <a:srgbClr val="9933FF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</a:br>
            <a:endParaRPr lang="en-US" altLang="ko-KR">
              <a:solidFill>
                <a:srgbClr val="9933FF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  <a:p>
            <a:pPr marL="342900" lvl="1" indent="-342900">
              <a:buSzPct val="80000"/>
              <a:buFont typeface="+mj-lt"/>
              <a:buAutoNum type="arabicPeriod"/>
            </a:pPr>
            <a:r>
              <a:rPr lang="en-US" altLang="ko-KR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Libc</a:t>
            </a:r>
            <a:r>
              <a:rPr lang="ko-KR" altLang="en-US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base leak </a:t>
            </a:r>
            <a:r>
              <a:rPr lang="ko-KR" altLang="en-US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을 성공했다면</a:t>
            </a:r>
            <a:r>
              <a:rPr lang="en-US" altLang="ko-KR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,</a:t>
            </a:r>
            <a:br>
              <a:rPr lang="en-US" altLang="ko-KR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</a:br>
            <a:br>
              <a:rPr lang="en-US" altLang="ko-KR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</a:br>
            <a:r>
              <a:rPr lang="en-US" altLang="ko-KR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libc_base + __free_hook offset</a:t>
            </a:r>
            <a:br>
              <a:rPr lang="en-US" altLang="ko-KR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</a:br>
            <a:r>
              <a:rPr lang="en-US" altLang="ko-KR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libc_base + one_gadget offset </a:t>
            </a:r>
            <a:r>
              <a:rPr lang="ko-KR" altLang="en-US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가능</a:t>
            </a:r>
            <a:endParaRPr lang="en-US" altLang="ko-KR">
              <a:solidFill>
                <a:schemeClr val="tx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  <a:p>
            <a:pPr marL="342900" lvl="1" indent="-342900">
              <a:buSzPct val="80000"/>
              <a:buFont typeface="+mj-lt"/>
              <a:buAutoNum type="arabicPeriod"/>
            </a:pPr>
            <a:endParaRPr lang="en-US" altLang="ko-KR">
              <a:solidFill>
                <a:schemeClr val="tx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  <a:p>
            <a:pPr marL="342900" lvl="1" indent="-342900">
              <a:buSzPct val="80000"/>
              <a:buFont typeface="+mj-lt"/>
              <a:buAutoNum type="arabicPeriod"/>
            </a:pPr>
            <a:r>
              <a:rPr lang="ko-KR" altLang="en-US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한 번 더 </a:t>
            </a:r>
            <a:r>
              <a:rPr lang="en-US" altLang="ko-KR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tcache poisoning </a:t>
            </a:r>
            <a:r>
              <a:rPr lang="ko-KR" altLang="en-US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수행</a:t>
            </a:r>
            <a:endParaRPr lang="en-US" altLang="ko-KR">
              <a:solidFill>
                <a:schemeClr val="tx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  <a:p>
            <a:pPr marL="342900" lvl="1" indent="-342900">
              <a:buSzPct val="80000"/>
              <a:buFont typeface="+mj-lt"/>
              <a:buAutoNum type="arabicPeriod"/>
            </a:pPr>
            <a:endParaRPr lang="en-US" altLang="ko-KR">
              <a:solidFill>
                <a:schemeClr val="tx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  <a:p>
            <a:pPr marL="342900" lvl="1" indent="-342900">
              <a:buSzPct val="80000"/>
              <a:buFont typeface="+mj-lt"/>
              <a:buAutoNum type="arabicPeriod"/>
            </a:pPr>
            <a:r>
              <a:rPr lang="en-US" altLang="ko-KR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__free_hook</a:t>
            </a:r>
            <a:r>
              <a:rPr lang="ko-KR" altLang="en-US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에 청크 할당 후 </a:t>
            </a:r>
            <a:br>
              <a:rPr lang="en-US" altLang="ko-KR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</a:br>
            <a:r>
              <a:rPr lang="en-US" altLang="ko-KR">
                <a:solidFill>
                  <a:srgbClr val="9933FF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Edit </a:t>
            </a:r>
            <a:r>
              <a:rPr lang="ko-KR" altLang="en-US">
                <a:solidFill>
                  <a:srgbClr val="9933FF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수행 </a:t>
            </a:r>
            <a:r>
              <a:rPr lang="en-US" altLang="ko-KR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&gt; one_gadget</a:t>
            </a:r>
            <a:r>
              <a:rPr lang="ko-KR" altLang="en-US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으로 덮어 씌우기</a:t>
            </a:r>
            <a:endParaRPr lang="en-US" altLang="ko-KR">
              <a:solidFill>
                <a:schemeClr val="tx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  <a:p>
            <a:pPr marL="342900" lvl="1" indent="-342900">
              <a:buSzPct val="80000"/>
              <a:buFont typeface="+mj-lt"/>
              <a:buAutoNum type="arabicPeriod"/>
            </a:pPr>
            <a:endParaRPr lang="en-US" altLang="ko-KR">
              <a:solidFill>
                <a:schemeClr val="tx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  <a:p>
            <a:pPr marL="342900" lvl="1" indent="-342900">
              <a:buSzPct val="80000"/>
              <a:buFont typeface="+mj-lt"/>
              <a:buAutoNum type="arabicPeriod"/>
            </a:pPr>
            <a:r>
              <a:rPr lang="en-US" altLang="ko-KR">
                <a:solidFill>
                  <a:srgbClr val="9933FF"/>
                </a:solidFill>
                <a:latin typeface="페이퍼로지 4 Regular" charset="-127"/>
                <a:ea typeface="페이퍼로지 4 Regular" charset="-127"/>
                <a:sym typeface="Montserrat SemiBold"/>
              </a:rPr>
              <a:t>Free</a:t>
            </a:r>
            <a:r>
              <a:rPr lang="en-US" altLang="ko-KR">
                <a:solidFill>
                  <a:srgbClr val="9933FF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 </a:t>
            </a:r>
            <a:r>
              <a:rPr lang="ko-KR" altLang="en-US">
                <a:solidFill>
                  <a:srgbClr val="9933FF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수행 </a:t>
            </a:r>
            <a:r>
              <a:rPr lang="en-US" altLang="ko-KR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&gt; get shell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07E3F8-063E-2D8A-457C-A205B0CAA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50" y="885617"/>
            <a:ext cx="1764938" cy="41593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3C5A659-49C5-C3F7-B6F6-91B4109AC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245" y="3256273"/>
            <a:ext cx="255278" cy="2552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5AD7A03-8E95-7F7C-544F-C4B984B47C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6297" y="1979264"/>
            <a:ext cx="3934363" cy="2229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420DC91-6220-401C-1850-7E5CDAAAEB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9562" y="2324510"/>
            <a:ext cx="2195598" cy="217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86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C5F73216-257E-5D62-A81F-941F326CD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>
            <a:extLst>
              <a:ext uri="{FF2B5EF4-FFF2-40B4-BE49-F238E27FC236}">
                <a16:creationId xmlns:a16="http://schemas.microsoft.com/office/drawing/2014/main" id="{167CC421-4BA2-8E7D-B749-5DE2BD3FEE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550" y="121018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페이퍼로지 6 SemiBold" pitchFamily="2" charset="-127"/>
                <a:ea typeface="페이퍼로지 6 SemiBold" pitchFamily="2" charset="-127"/>
              </a:rPr>
              <a:t>tcache poisoning </a:t>
            </a:r>
            <a:endParaRPr dirty="0">
              <a:latin typeface="페이퍼로지 6 SemiBold" pitchFamily="2" charset="-127"/>
              <a:ea typeface="페이퍼로지 6 SemiBold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1012A68-6733-FC09-EEEA-619692345FE8}"/>
              </a:ext>
            </a:extLst>
          </p:cNvPr>
          <p:cNvCxnSpPr/>
          <p:nvPr/>
        </p:nvCxnSpPr>
        <p:spPr>
          <a:xfrm>
            <a:off x="387275" y="763285"/>
            <a:ext cx="8240358" cy="0"/>
          </a:xfrm>
          <a:prstGeom prst="line">
            <a:avLst/>
          </a:prstGeom>
          <a:ln w="381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169;p19">
            <a:extLst>
              <a:ext uri="{FF2B5EF4-FFF2-40B4-BE49-F238E27FC236}">
                <a16:creationId xmlns:a16="http://schemas.microsoft.com/office/drawing/2014/main" id="{AF897CFE-A229-B6F2-327C-61846B0B08AB}"/>
              </a:ext>
            </a:extLst>
          </p:cNvPr>
          <p:cNvSpPr txBox="1"/>
          <p:nvPr/>
        </p:nvSpPr>
        <p:spPr>
          <a:xfrm flipH="1">
            <a:off x="452550" y="885617"/>
            <a:ext cx="8238900" cy="4136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1">
              <a:buSzPts val="1600"/>
            </a:pPr>
            <a:r>
              <a:rPr lang="en-US" altLang="ko-KR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0xdb2250</a:t>
            </a:r>
            <a:endParaRPr lang="en-US" altLang="ko-KR" dirty="0">
              <a:solidFill>
                <a:schemeClr val="tx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195253-B1C1-6D0D-F974-BCF02FA8C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50" y="885617"/>
            <a:ext cx="1190647" cy="16861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F2E3118-30AA-F1DF-EB7E-88AE28588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9364" y="1551111"/>
            <a:ext cx="3587518" cy="42624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A3E143D-F05F-D918-D0F6-CD63CCC966D8}"/>
              </a:ext>
            </a:extLst>
          </p:cNvPr>
          <p:cNvCxnSpPr>
            <a:cxnSpLocks/>
          </p:cNvCxnSpPr>
          <p:nvPr/>
        </p:nvCxnSpPr>
        <p:spPr>
          <a:xfrm>
            <a:off x="1643197" y="1653540"/>
            <a:ext cx="271620" cy="198120"/>
          </a:xfrm>
          <a:prstGeom prst="straightConnector1">
            <a:avLst/>
          </a:prstGeom>
          <a:ln>
            <a:solidFill>
              <a:srgbClr val="99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F3D1201-05C4-63A0-EE90-4D4B0B6A37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433573"/>
              </p:ext>
            </p:extLst>
          </p:nvPr>
        </p:nvGraphicFramePr>
        <p:xfrm>
          <a:off x="2359636" y="2212997"/>
          <a:ext cx="2048678" cy="640080"/>
        </p:xfrm>
        <a:graphic>
          <a:graphicData uri="http://schemas.openxmlformats.org/drawingml/2006/table">
            <a:tbl>
              <a:tblPr firstRow="1" bandRow="1">
                <a:tableStyleId>{08D96753-9D45-4FE6-9178-F3E63956B4D6}</a:tableStyleId>
              </a:tblPr>
              <a:tblGrid>
                <a:gridCol w="1016950">
                  <a:extLst>
                    <a:ext uri="{9D8B030D-6E8A-4147-A177-3AD203B41FA5}">
                      <a16:colId xmlns:a16="http://schemas.microsoft.com/office/drawing/2014/main" val="2042036418"/>
                    </a:ext>
                  </a:extLst>
                </a:gridCol>
                <a:gridCol w="406888">
                  <a:extLst>
                    <a:ext uri="{9D8B030D-6E8A-4147-A177-3AD203B41FA5}">
                      <a16:colId xmlns:a16="http://schemas.microsoft.com/office/drawing/2014/main" val="21926315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3745977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413785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146799"/>
                    </a:ext>
                  </a:extLst>
                </a:gridCol>
              </a:tblGrid>
              <a:tr h="14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prev_size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size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M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P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49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BBBB\n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0xtcache..  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931006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data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6F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6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820772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071F856A-2B46-DA9F-4069-A3E813464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4817" y="927325"/>
            <a:ext cx="3300316" cy="4262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21F83A-9B63-B6FF-FF09-F9D7E52163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275" y="3162656"/>
            <a:ext cx="8183117" cy="800212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D7F6C27-040B-25D7-31E1-F2DE31D43931}"/>
              </a:ext>
            </a:extLst>
          </p:cNvPr>
          <p:cNvCxnSpPr/>
          <p:nvPr/>
        </p:nvCxnSpPr>
        <p:spPr>
          <a:xfrm>
            <a:off x="2083182" y="3520096"/>
            <a:ext cx="0" cy="25438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456282B-F9FD-1664-0178-C22EE52FFB4D}"/>
              </a:ext>
            </a:extLst>
          </p:cNvPr>
          <p:cNvSpPr txBox="1"/>
          <p:nvPr/>
        </p:nvSpPr>
        <p:spPr>
          <a:xfrm>
            <a:off x="2083181" y="3520096"/>
            <a:ext cx="7954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ighlight>
                  <a:srgbClr val="FFFFFF"/>
                </a:highlight>
                <a:latin typeface="페이퍼로지 4 Regular" pitchFamily="2" charset="-127"/>
                <a:ea typeface="페이퍼로지 4 Regular" pitchFamily="2" charset="-127"/>
              </a:rPr>
              <a:t>0x1188</a:t>
            </a:r>
            <a:endParaRPr lang="ko-KR" altLang="en-US" sz="1000">
              <a:highlight>
                <a:srgbClr val="FFFFFF"/>
              </a:highlight>
              <a:latin typeface="페이퍼로지 4 Regular" pitchFamily="2" charset="-127"/>
              <a:ea typeface="페이퍼로지 4 Regular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B39DA47-EBD6-1804-2CF6-45D0BADBF6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275" y="4085199"/>
            <a:ext cx="2419688" cy="495369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E26878A-4DA5-AEFF-55D6-94E66BD4B8DD}"/>
              </a:ext>
            </a:extLst>
          </p:cNvPr>
          <p:cNvCxnSpPr/>
          <p:nvPr/>
        </p:nvCxnSpPr>
        <p:spPr>
          <a:xfrm>
            <a:off x="2487267" y="4246453"/>
            <a:ext cx="0" cy="25438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F75C35F-4375-3014-81F3-C65FF2B1BFF5}"/>
              </a:ext>
            </a:extLst>
          </p:cNvPr>
          <p:cNvSpPr txBox="1"/>
          <p:nvPr/>
        </p:nvSpPr>
        <p:spPr>
          <a:xfrm>
            <a:off x="2487267" y="4246453"/>
            <a:ext cx="958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ighlight>
                  <a:srgbClr val="FFFFFF"/>
                </a:highlight>
                <a:latin typeface="페이퍼로지 4 Regular" pitchFamily="2" charset="-127"/>
                <a:ea typeface="페이퍼로지 4 Regular" pitchFamily="2" charset="-127"/>
              </a:rPr>
              <a:t>0x1188</a:t>
            </a:r>
            <a:endParaRPr lang="ko-KR" altLang="en-US" sz="1000">
              <a:highlight>
                <a:srgbClr val="FFFFFF"/>
              </a:highlight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48AC25-3852-B3AE-5F34-3DF295FBD2A4}"/>
              </a:ext>
            </a:extLst>
          </p:cNvPr>
          <p:cNvSpPr txBox="1"/>
          <p:nvPr/>
        </p:nvSpPr>
        <p:spPr>
          <a:xfrm>
            <a:off x="330009" y="395816"/>
            <a:ext cx="196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9933FF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1. tcache poisoning</a:t>
            </a:r>
            <a:endParaRPr lang="ko-KR" altLang="en-US">
              <a:latin typeface="페이퍼로지 4 Regular" pitchFamily="2" charset="-127"/>
              <a:ea typeface="페이퍼로지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2343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B2A901B7-F225-927E-6BF2-A1460BEA6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>
            <a:extLst>
              <a:ext uri="{FF2B5EF4-FFF2-40B4-BE49-F238E27FC236}">
                <a16:creationId xmlns:a16="http://schemas.microsoft.com/office/drawing/2014/main" id="{2C967D5B-BCB3-9564-257C-0A9F8DCE09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550" y="121018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페이퍼로지 6 SemiBold" pitchFamily="2" charset="-127"/>
                <a:ea typeface="페이퍼로지 6 SemiBold" pitchFamily="2" charset="-127"/>
              </a:rPr>
              <a:t>tcache poisoning</a:t>
            </a:r>
            <a:endParaRPr dirty="0">
              <a:latin typeface="페이퍼로지 6 SemiBold" pitchFamily="2" charset="-127"/>
              <a:ea typeface="페이퍼로지 6 SemiBold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21A4418-9841-4A59-6738-372F7A764100}"/>
              </a:ext>
            </a:extLst>
          </p:cNvPr>
          <p:cNvCxnSpPr/>
          <p:nvPr/>
        </p:nvCxnSpPr>
        <p:spPr>
          <a:xfrm>
            <a:off x="387275" y="763285"/>
            <a:ext cx="8240358" cy="0"/>
          </a:xfrm>
          <a:prstGeom prst="line">
            <a:avLst/>
          </a:prstGeom>
          <a:ln w="381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D4FE7F9-1342-4B2F-CC01-95C0C1B9D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75" y="885617"/>
            <a:ext cx="3059739" cy="3375659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FC20388-F24F-23BB-05F0-A7C30EABE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178200"/>
              </p:ext>
            </p:extLst>
          </p:nvPr>
        </p:nvGraphicFramePr>
        <p:xfrm>
          <a:off x="3718560" y="2617424"/>
          <a:ext cx="2048678" cy="640080"/>
        </p:xfrm>
        <a:graphic>
          <a:graphicData uri="http://schemas.openxmlformats.org/drawingml/2006/table">
            <a:tbl>
              <a:tblPr firstRow="1" bandRow="1">
                <a:tableStyleId>{08D96753-9D45-4FE6-9178-F3E63956B4D6}</a:tableStyleId>
              </a:tblPr>
              <a:tblGrid>
                <a:gridCol w="1016950">
                  <a:extLst>
                    <a:ext uri="{9D8B030D-6E8A-4147-A177-3AD203B41FA5}">
                      <a16:colId xmlns:a16="http://schemas.microsoft.com/office/drawing/2014/main" val="2042036418"/>
                    </a:ext>
                  </a:extLst>
                </a:gridCol>
                <a:gridCol w="406888">
                  <a:extLst>
                    <a:ext uri="{9D8B030D-6E8A-4147-A177-3AD203B41FA5}">
                      <a16:colId xmlns:a16="http://schemas.microsoft.com/office/drawing/2014/main" val="21926315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3745977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413785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146799"/>
                    </a:ext>
                  </a:extLst>
                </a:gridCol>
              </a:tblGrid>
              <a:tr h="14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prev_size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size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M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P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49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BBBBBBBB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0xtcache.. \x00  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931006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data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6F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6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820772"/>
                  </a:ext>
                </a:extLst>
              </a:tr>
            </a:tbl>
          </a:graphicData>
        </a:graphic>
      </p:graphicFrame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9A13140F-B070-D822-E84A-8A7A9D04BC68}"/>
              </a:ext>
            </a:extLst>
          </p:cNvPr>
          <p:cNvSpPr/>
          <p:nvPr/>
        </p:nvSpPr>
        <p:spPr>
          <a:xfrm>
            <a:off x="273761" y="1134950"/>
            <a:ext cx="61089" cy="5664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페이퍼로지 4 Regular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24105F7-0EBC-6E52-A814-125290EF9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599" y="906165"/>
            <a:ext cx="1938252" cy="12223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D3C8591-C009-B78C-AE09-8B786B1E38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598" y="2372559"/>
            <a:ext cx="1938252" cy="1213630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1A8AEED-145B-18EF-FA1C-93375AEAE3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21108"/>
              </p:ext>
            </p:extLst>
          </p:nvPr>
        </p:nvGraphicFramePr>
        <p:xfrm>
          <a:off x="3718560" y="1163274"/>
          <a:ext cx="2048678" cy="640080"/>
        </p:xfrm>
        <a:graphic>
          <a:graphicData uri="http://schemas.openxmlformats.org/drawingml/2006/table">
            <a:tbl>
              <a:tblPr firstRow="1" bandRow="1">
                <a:tableStyleId>{08D96753-9D45-4FE6-9178-F3E63956B4D6}</a:tableStyleId>
              </a:tblPr>
              <a:tblGrid>
                <a:gridCol w="1016950">
                  <a:extLst>
                    <a:ext uri="{9D8B030D-6E8A-4147-A177-3AD203B41FA5}">
                      <a16:colId xmlns:a16="http://schemas.microsoft.com/office/drawing/2014/main" val="2042036418"/>
                    </a:ext>
                  </a:extLst>
                </a:gridCol>
                <a:gridCol w="406888">
                  <a:extLst>
                    <a:ext uri="{9D8B030D-6E8A-4147-A177-3AD203B41FA5}">
                      <a16:colId xmlns:a16="http://schemas.microsoft.com/office/drawing/2014/main" val="21926315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3745977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413785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146799"/>
                    </a:ext>
                  </a:extLst>
                </a:gridCol>
              </a:tblGrid>
              <a:tr h="14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prev_size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size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M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P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49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0x00000000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0xtcache..  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931006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data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6F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6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82077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9148E8CA-7DD3-C431-A061-3A7DC8C33863}"/>
              </a:ext>
            </a:extLst>
          </p:cNvPr>
          <p:cNvSpPr txBox="1"/>
          <p:nvPr/>
        </p:nvSpPr>
        <p:spPr>
          <a:xfrm>
            <a:off x="3818723" y="2376527"/>
            <a:ext cx="20486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rgbClr val="9933FF"/>
                </a:solidFill>
                <a:latin typeface="페이퍼로지 4 Regular" pitchFamily="2" charset="-127"/>
                <a:ea typeface="페이퍼로지 4 Regular" pitchFamily="2" charset="-127"/>
              </a:rPr>
              <a:t>fd: BBBBBBBB , e-&gt;key != tcache</a:t>
            </a:r>
            <a:endParaRPr lang="ko-KR" altLang="en-US" sz="800">
              <a:solidFill>
                <a:srgbClr val="9933FF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79E0910-9ABC-EB18-5DA0-9287FF6D43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4051" y="3830262"/>
            <a:ext cx="1933799" cy="1203253"/>
          </a:xfrm>
          <a:prstGeom prst="rect">
            <a:avLst/>
          </a:prstGeom>
        </p:spPr>
      </p:pic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CF39E67-5A4E-5CB6-7224-D1086E6A7D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786425"/>
              </p:ext>
            </p:extLst>
          </p:nvPr>
        </p:nvGraphicFramePr>
        <p:xfrm>
          <a:off x="3718560" y="4103324"/>
          <a:ext cx="2048678" cy="640080"/>
        </p:xfrm>
        <a:graphic>
          <a:graphicData uri="http://schemas.openxmlformats.org/drawingml/2006/table">
            <a:tbl>
              <a:tblPr firstRow="1" bandRow="1">
                <a:tableStyleId>{08D96753-9D45-4FE6-9178-F3E63956B4D6}</a:tableStyleId>
              </a:tblPr>
              <a:tblGrid>
                <a:gridCol w="1016950">
                  <a:extLst>
                    <a:ext uri="{9D8B030D-6E8A-4147-A177-3AD203B41FA5}">
                      <a16:colId xmlns:a16="http://schemas.microsoft.com/office/drawing/2014/main" val="2042036418"/>
                    </a:ext>
                  </a:extLst>
                </a:gridCol>
                <a:gridCol w="406888">
                  <a:extLst>
                    <a:ext uri="{9D8B030D-6E8A-4147-A177-3AD203B41FA5}">
                      <a16:colId xmlns:a16="http://schemas.microsoft.com/office/drawing/2014/main" val="21926315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3745977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413785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146799"/>
                    </a:ext>
                  </a:extLst>
                </a:gridCol>
              </a:tblGrid>
              <a:tr h="14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prev_size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size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M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P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49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0x16ace260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0xtcache.. \x00  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931006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data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6F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6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820772"/>
                  </a:ext>
                </a:extLst>
              </a:tr>
            </a:tbl>
          </a:graphicData>
        </a:graphic>
      </p:graphicFrame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6C192A44-18E6-9788-B371-954D51CE7BCA}"/>
              </a:ext>
            </a:extLst>
          </p:cNvPr>
          <p:cNvCxnSpPr>
            <a:cxnSpLocks/>
          </p:cNvCxnSpPr>
          <p:nvPr/>
        </p:nvCxnSpPr>
        <p:spPr>
          <a:xfrm flipV="1">
            <a:off x="4507454" y="3997322"/>
            <a:ext cx="1359948" cy="479040"/>
          </a:xfrm>
          <a:prstGeom prst="bentConnector3">
            <a:avLst>
              <a:gd name="adj1" fmla="val 99728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32732F37-AE54-0EA8-EC73-EA05D935ACA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18560" y="3997324"/>
            <a:ext cx="2148842" cy="105999"/>
          </a:xfrm>
          <a:prstGeom prst="bentConnector3">
            <a:avLst>
              <a:gd name="adj1" fmla="val 10422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D0CEC51-1ED9-383D-6F5F-DF9F7909A087}"/>
              </a:ext>
            </a:extLst>
          </p:cNvPr>
          <p:cNvSpPr txBox="1"/>
          <p:nvPr/>
        </p:nvSpPr>
        <p:spPr>
          <a:xfrm>
            <a:off x="4017047" y="3781878"/>
            <a:ext cx="20486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rgbClr val="9933FF"/>
                </a:solidFill>
                <a:latin typeface="페이퍼로지 4 Regular" pitchFamily="2" charset="-127"/>
                <a:ea typeface="페이퍼로지 4 Regular" pitchFamily="2" charset="-127"/>
              </a:rPr>
              <a:t>Double Free Bug occurred.</a:t>
            </a:r>
            <a:endParaRPr lang="ko-KR" altLang="en-US" sz="800">
              <a:solidFill>
                <a:srgbClr val="9933FF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7B5339BB-A595-A40C-F208-223D19B6B06D}"/>
              </a:ext>
            </a:extLst>
          </p:cNvPr>
          <p:cNvCxnSpPr>
            <a:cxnSpLocks/>
          </p:cNvCxnSpPr>
          <p:nvPr/>
        </p:nvCxnSpPr>
        <p:spPr>
          <a:xfrm>
            <a:off x="4590499" y="2937463"/>
            <a:ext cx="1359451" cy="72765"/>
          </a:xfrm>
          <a:prstGeom prst="bentConnector3">
            <a:avLst>
              <a:gd name="adj1" fmla="val -44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F59DBD26-6A2C-D186-3CD0-55322EDEA4A3}"/>
              </a:ext>
            </a:extLst>
          </p:cNvPr>
          <p:cNvSpPr/>
          <p:nvPr/>
        </p:nvSpPr>
        <p:spPr>
          <a:xfrm>
            <a:off x="273761" y="1252205"/>
            <a:ext cx="61089" cy="5664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페이퍼로지 4 Regular" pitchFamily="2" charset="-127"/>
            </a:endParaRPr>
          </a:p>
        </p:txBody>
      </p:sp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49AA6524-32B3-8731-DCD0-8BE1FC6A5412}"/>
              </a:ext>
            </a:extLst>
          </p:cNvPr>
          <p:cNvSpPr/>
          <p:nvPr/>
        </p:nvSpPr>
        <p:spPr>
          <a:xfrm>
            <a:off x="275092" y="1369460"/>
            <a:ext cx="61089" cy="5664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페이퍼로지 4 Regular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95682-42A9-ED32-4155-1E99257DE669}"/>
              </a:ext>
            </a:extLst>
          </p:cNvPr>
          <p:cNvSpPr txBox="1"/>
          <p:nvPr/>
        </p:nvSpPr>
        <p:spPr>
          <a:xfrm>
            <a:off x="330009" y="395816"/>
            <a:ext cx="196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9933FF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1. tcache poisoning</a:t>
            </a:r>
            <a:endParaRPr lang="ko-KR" altLang="en-US">
              <a:latin typeface="페이퍼로지 4 Regular" pitchFamily="2" charset="-127"/>
              <a:ea typeface="페이퍼로지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437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14" grpId="0"/>
      <p:bldP spid="22" grpId="0"/>
      <p:bldP spid="31" grpId="0" animBg="1"/>
      <p:bldP spid="31" grpId="1" animBg="1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24ACEF20-67BF-C1EF-810A-AB2F44351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>
            <a:extLst>
              <a:ext uri="{FF2B5EF4-FFF2-40B4-BE49-F238E27FC236}">
                <a16:creationId xmlns:a16="http://schemas.microsoft.com/office/drawing/2014/main" id="{83B6B331-BFD3-43AA-16E7-0F49E57F059F}"/>
              </a:ext>
            </a:extLst>
          </p:cNvPr>
          <p:cNvSpPr txBox="1"/>
          <p:nvPr/>
        </p:nvSpPr>
        <p:spPr>
          <a:xfrm flipH="1">
            <a:off x="452550" y="885617"/>
            <a:ext cx="8238900" cy="4136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dk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free</a:t>
            </a:r>
            <a:r>
              <a:rPr lang="ko-KR" altLang="en-US" sz="1800" dirty="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 함수로 </a:t>
            </a:r>
            <a:r>
              <a:rPr lang="ko-KR" altLang="en-US" sz="1800" dirty="0" err="1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청크를</a:t>
            </a:r>
            <a:r>
              <a:rPr lang="ko-KR" altLang="en-US" sz="1800" dirty="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 해제하면</a:t>
            </a:r>
            <a:r>
              <a:rPr lang="en-US" altLang="ko-KR" sz="1800" dirty="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, </a:t>
            </a:r>
            <a:r>
              <a:rPr lang="en-US" altLang="ko-KR" sz="1800" dirty="0" err="1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ptmalloc</a:t>
            </a:r>
            <a:r>
              <a:rPr lang="ko-KR" altLang="en-US" sz="1800" dirty="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은 이 </a:t>
            </a:r>
            <a:r>
              <a:rPr lang="ko-KR" altLang="en-US" sz="1800" dirty="0" err="1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청크를</a:t>
            </a:r>
            <a:r>
              <a:rPr lang="ko-KR" altLang="en-US" sz="1800" dirty="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 </a:t>
            </a:r>
            <a:r>
              <a:rPr lang="en-US" altLang="ko-KR" sz="1800" dirty="0" err="1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tcache</a:t>
            </a:r>
            <a:r>
              <a:rPr lang="en-US" altLang="ko-KR" sz="1800" dirty="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 or bins</a:t>
            </a:r>
            <a:r>
              <a:rPr lang="ko-KR" altLang="en-US" sz="1800" dirty="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에 추가해 관리한다</a:t>
            </a:r>
            <a:r>
              <a:rPr lang="en-US" altLang="ko-KR" sz="1800" dirty="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이후 </a:t>
            </a:r>
            <a:r>
              <a:rPr lang="en-US" altLang="ko-KR" sz="1800" dirty="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malloc</a:t>
            </a:r>
            <a:r>
              <a:rPr lang="ko-KR" altLang="en-US" sz="1800" dirty="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으로 비슷한 크기의 동적 할당이 발생하면</a:t>
            </a:r>
            <a:r>
              <a:rPr lang="en-US" altLang="ko-KR" sz="1800" dirty="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, </a:t>
            </a:r>
            <a:r>
              <a:rPr lang="en-US" altLang="ko-KR" sz="1800" dirty="0" err="1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tcache</a:t>
            </a:r>
            <a:r>
              <a:rPr lang="ko-KR" altLang="en-US" sz="1800" dirty="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 </a:t>
            </a:r>
            <a:r>
              <a:rPr lang="en-US" altLang="ko-KR" sz="1800" dirty="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or</a:t>
            </a:r>
            <a:r>
              <a:rPr lang="ko-KR" altLang="en-US" sz="1800" dirty="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 </a:t>
            </a:r>
            <a:r>
              <a:rPr lang="en-US" altLang="ko-KR" sz="1800" dirty="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bins</a:t>
            </a:r>
            <a:r>
              <a:rPr lang="ko-KR" altLang="en-US" sz="1800" dirty="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에서 탐색해 </a:t>
            </a:r>
            <a:r>
              <a:rPr lang="ko-KR" altLang="en-US" sz="1800" dirty="0" err="1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청크를</a:t>
            </a:r>
            <a:r>
              <a:rPr lang="ko-KR" altLang="en-US" sz="1800" dirty="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 재할당한다</a:t>
            </a:r>
            <a:r>
              <a:rPr lang="en-US" altLang="ko-KR" sz="1800" dirty="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dk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이 </a:t>
            </a:r>
            <a:r>
              <a:rPr lang="ko-KR" altLang="en-US" sz="1800" dirty="0" err="1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매커니즘에서</a:t>
            </a:r>
            <a:r>
              <a:rPr lang="ko-KR" altLang="en-US" sz="1800" dirty="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 해커들은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free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로 해제한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청크를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free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로 다시 해제</a:t>
            </a:r>
            <a:r>
              <a:rPr lang="ko-KR" altLang="en-US" sz="1800" dirty="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했을 때 발생하는 현상에 주목했다</a:t>
            </a:r>
            <a:r>
              <a:rPr lang="en-US" altLang="ko-KR" sz="1800" dirty="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dk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  <a:p>
            <a:pPr lvl="3">
              <a:buSzPts val="1600"/>
            </a:pPr>
            <a:r>
              <a:rPr lang="ko-KR" altLang="en-US" sz="1800" dirty="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     ✅ </a:t>
            </a:r>
            <a:r>
              <a:rPr lang="en-US" altLang="ko-KR" sz="1800" dirty="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	</a:t>
            </a:r>
            <a:r>
              <a:rPr lang="ko-KR" altLang="en-US" sz="1800" dirty="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임의 </a:t>
            </a:r>
            <a:r>
              <a:rPr lang="ko-KR" altLang="en-US" sz="1800" dirty="0" err="1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청크에</a:t>
            </a:r>
            <a:r>
              <a:rPr lang="ko-KR" altLang="en-US" sz="1800" dirty="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 대해 </a:t>
            </a:r>
            <a:r>
              <a:rPr lang="en-US" altLang="ko-KR" sz="1800" dirty="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free</a:t>
            </a:r>
            <a:r>
              <a:rPr lang="ko-KR" altLang="en-US" sz="1800" dirty="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를 두 번 이상 수행한다는 것은 같은 </a:t>
            </a:r>
            <a:r>
              <a:rPr lang="ko-KR" altLang="en-US" sz="1800" dirty="0" err="1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청크를</a:t>
            </a:r>
            <a:r>
              <a:rPr lang="ko-KR" altLang="en-US" sz="1800" dirty="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 </a:t>
            </a:r>
            <a:r>
              <a:rPr lang="en-US" altLang="ko-KR" sz="1800" dirty="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freed list</a:t>
            </a:r>
            <a:r>
              <a:rPr lang="ko-KR" altLang="en-US" sz="1800" dirty="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에 </a:t>
            </a:r>
            <a:r>
              <a:rPr lang="en-US" altLang="ko-KR" sz="1800" dirty="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	</a:t>
            </a:r>
            <a:r>
              <a:rPr lang="ko-KR" altLang="en-US" sz="1800" dirty="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여러 번 추가 할 수 있음을 의미</a:t>
            </a:r>
            <a:r>
              <a:rPr lang="en-US" altLang="ko-KR" sz="1800" dirty="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dk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dk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dk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en-US" altLang="ko-KR" sz="1050" dirty="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**</a:t>
            </a:r>
            <a:r>
              <a:rPr lang="ko-KR" altLang="en-US" sz="1050" dirty="0" err="1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청크가</a:t>
            </a:r>
            <a:r>
              <a:rPr lang="ko-KR" altLang="en-US" sz="1050" dirty="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 </a:t>
            </a:r>
            <a:r>
              <a:rPr lang="en-US" altLang="ko-KR" sz="1050" dirty="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freed list</a:t>
            </a:r>
            <a:r>
              <a:rPr lang="ko-KR" altLang="en-US" sz="1050" dirty="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에 중복해서 존재하면</a:t>
            </a:r>
            <a:r>
              <a:rPr lang="en-US" altLang="ko-KR" sz="1050" dirty="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:</a:t>
            </a:r>
            <a:r>
              <a:rPr lang="ko-KR" altLang="en-US" sz="1050" dirty="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 </a:t>
            </a:r>
            <a:r>
              <a:rPr lang="en-US" altLang="ko-KR" sz="1050" b="1" dirty="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duplicated</a:t>
            </a:r>
            <a:r>
              <a:rPr lang="en-US" altLang="ko-KR" sz="1050" dirty="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**</a:t>
            </a:r>
          </a:p>
        </p:txBody>
      </p:sp>
      <p:sp>
        <p:nvSpPr>
          <p:cNvPr id="170" name="Google Shape;170;p19">
            <a:extLst>
              <a:ext uri="{FF2B5EF4-FFF2-40B4-BE49-F238E27FC236}">
                <a16:creationId xmlns:a16="http://schemas.microsoft.com/office/drawing/2014/main" id="{1AFE6C03-798D-CD87-1C91-C47CCD3646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550" y="121018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altLang="ko-KR">
                <a:latin typeface="페이퍼로지 6 SemiBold" pitchFamily="2" charset="-127"/>
                <a:ea typeface="페이퍼로지 6 SemiBold" pitchFamily="2" charset="-127"/>
              </a:rPr>
              <a:t>Introduction</a:t>
            </a:r>
            <a:endParaRPr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F9182BB-CE65-7A7F-D6FF-F08D370ACE56}"/>
              </a:ext>
            </a:extLst>
          </p:cNvPr>
          <p:cNvCxnSpPr/>
          <p:nvPr/>
        </p:nvCxnSpPr>
        <p:spPr>
          <a:xfrm>
            <a:off x="387275" y="763285"/>
            <a:ext cx="8240358" cy="0"/>
          </a:xfrm>
          <a:prstGeom prst="line">
            <a:avLst/>
          </a:prstGeom>
          <a:ln w="38100">
            <a:solidFill>
              <a:srgbClr val="51EE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792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ED440505-E438-9FA9-B446-5200866D5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>
            <a:extLst>
              <a:ext uri="{FF2B5EF4-FFF2-40B4-BE49-F238E27FC236}">
                <a16:creationId xmlns:a16="http://schemas.microsoft.com/office/drawing/2014/main" id="{CABF2F91-A459-E4B5-0242-CEF4A9A287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550" y="121018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페이퍼로지 6 SemiBold" pitchFamily="2" charset="-127"/>
                <a:ea typeface="페이퍼로지 6 SemiBold" pitchFamily="2" charset="-127"/>
              </a:rPr>
              <a:t>tcache poisoning</a:t>
            </a:r>
            <a:endParaRPr dirty="0">
              <a:latin typeface="페이퍼로지 6 SemiBold" pitchFamily="2" charset="-127"/>
              <a:ea typeface="페이퍼로지 6 SemiBold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448D790-4BA7-A3E8-39F8-DA27DF3745AC}"/>
              </a:ext>
            </a:extLst>
          </p:cNvPr>
          <p:cNvCxnSpPr/>
          <p:nvPr/>
        </p:nvCxnSpPr>
        <p:spPr>
          <a:xfrm>
            <a:off x="387275" y="763285"/>
            <a:ext cx="8240358" cy="0"/>
          </a:xfrm>
          <a:prstGeom prst="line">
            <a:avLst/>
          </a:prstGeom>
          <a:ln w="381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3D1FECE5-4AF2-EA40-C631-F6643F2D9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75" y="885617"/>
            <a:ext cx="3059739" cy="3375659"/>
          </a:xfrm>
          <a:prstGeom prst="rect">
            <a:avLst/>
          </a:prstGeom>
        </p:spPr>
      </p:pic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E7AA724-EC4B-6593-9969-65C745DE4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119418"/>
              </p:ext>
            </p:extLst>
          </p:nvPr>
        </p:nvGraphicFramePr>
        <p:xfrm>
          <a:off x="3718560" y="2630124"/>
          <a:ext cx="2048678" cy="640080"/>
        </p:xfrm>
        <a:graphic>
          <a:graphicData uri="http://schemas.openxmlformats.org/drawingml/2006/table">
            <a:tbl>
              <a:tblPr firstRow="1" bandRow="1">
                <a:tableStyleId>{08D96753-9D45-4FE6-9178-F3E63956B4D6}</a:tableStyleId>
              </a:tblPr>
              <a:tblGrid>
                <a:gridCol w="1016950">
                  <a:extLst>
                    <a:ext uri="{9D8B030D-6E8A-4147-A177-3AD203B41FA5}">
                      <a16:colId xmlns:a16="http://schemas.microsoft.com/office/drawing/2014/main" val="2042036418"/>
                    </a:ext>
                  </a:extLst>
                </a:gridCol>
                <a:gridCol w="406888">
                  <a:extLst>
                    <a:ext uri="{9D8B030D-6E8A-4147-A177-3AD203B41FA5}">
                      <a16:colId xmlns:a16="http://schemas.microsoft.com/office/drawing/2014/main" val="21926315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3745977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413785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146799"/>
                    </a:ext>
                  </a:extLst>
                </a:gridCol>
              </a:tblGrid>
              <a:tr h="14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prev_size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size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M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P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49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0x601010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0xtcache.. \x00  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931006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data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6F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6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820772"/>
                  </a:ext>
                </a:extLst>
              </a:tr>
            </a:tbl>
          </a:graphicData>
        </a:graphic>
      </p:graphicFrame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74DC0FB2-FC3F-7324-20EB-CA1E2AF2962D}"/>
              </a:ext>
            </a:extLst>
          </p:cNvPr>
          <p:cNvSpPr/>
          <p:nvPr/>
        </p:nvSpPr>
        <p:spPr>
          <a:xfrm>
            <a:off x="273761" y="2249108"/>
            <a:ext cx="61089" cy="5664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페이퍼로지 4 Regular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F9B623-2FBB-3F6F-8DA6-11EEE711A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559" y="928181"/>
            <a:ext cx="3418841" cy="1261232"/>
          </a:xfrm>
          <a:prstGeom prst="rect">
            <a:avLst/>
          </a:prstGeom>
        </p:spPr>
      </p:pic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1F6B764B-6F2C-0DC7-99F7-0EFB592467DB}"/>
              </a:ext>
            </a:extLst>
          </p:cNvPr>
          <p:cNvCxnSpPr>
            <a:cxnSpLocks/>
          </p:cNvCxnSpPr>
          <p:nvPr/>
        </p:nvCxnSpPr>
        <p:spPr>
          <a:xfrm flipV="1">
            <a:off x="4507454" y="2788920"/>
            <a:ext cx="1683795" cy="233680"/>
          </a:xfrm>
          <a:prstGeom prst="bentConnector3">
            <a:avLst>
              <a:gd name="adj1" fmla="val 8529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F9E66826-155A-1527-3A15-883292275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8559" y="3586616"/>
            <a:ext cx="4752189" cy="29580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95C7290-A718-F27A-B745-1DB7CC989B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8558" y="3965708"/>
            <a:ext cx="4733291" cy="354732"/>
          </a:xfrm>
          <a:prstGeom prst="rect">
            <a:avLst/>
          </a:prstGeom>
        </p:spPr>
      </p:pic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D223CAC9-ADFF-0C3D-03C2-283B5B3889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954225"/>
              </p:ext>
            </p:extLst>
          </p:nvPr>
        </p:nvGraphicFramePr>
        <p:xfrm>
          <a:off x="6191249" y="2647272"/>
          <a:ext cx="1511299" cy="620553"/>
        </p:xfrm>
        <a:graphic>
          <a:graphicData uri="http://schemas.openxmlformats.org/drawingml/2006/table">
            <a:tbl>
              <a:tblPr firstRow="1" bandRow="1">
                <a:tableStyleId>{08D96753-9D45-4FE6-9178-F3E63956B4D6}</a:tableStyleId>
              </a:tblPr>
              <a:tblGrid>
                <a:gridCol w="1511299">
                  <a:extLst>
                    <a:ext uri="{9D8B030D-6E8A-4147-A177-3AD203B41FA5}">
                      <a16:colId xmlns:a16="http://schemas.microsoft.com/office/drawing/2014/main" val="529243755"/>
                    </a:ext>
                  </a:extLst>
                </a:gridCol>
              </a:tblGrid>
              <a:tr h="2547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latin typeface="페이퍼로지 4 Regular" pitchFamily="2" charset="-127"/>
                          <a:ea typeface="페이퍼로지 4 Regular" pitchFamily="2" charset="-127"/>
                        </a:rPr>
                        <a:t>stdout (&amp;stdout@@Glibc..)</a:t>
                      </a:r>
                      <a:endParaRPr lang="ko-KR" altLang="en-US" sz="9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486285"/>
                  </a:ext>
                </a:extLst>
              </a:tr>
              <a:tr h="2547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latin typeface="페이퍼로지 4 Regular" pitchFamily="2" charset="-127"/>
                          <a:ea typeface="페이퍼로지 4 Regular" pitchFamily="2" charset="-127"/>
                        </a:rPr>
                        <a:t>stdin</a:t>
                      </a:r>
                      <a:endParaRPr lang="ko-KR" altLang="en-US" sz="9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78103"/>
                  </a:ext>
                </a:extLst>
              </a:tr>
            </a:tbl>
          </a:graphicData>
        </a:graphic>
      </p:graphicFrame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0B9F9AAA-EC8C-54A8-5334-60551D8E5A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655749"/>
              </p:ext>
            </p:extLst>
          </p:nvPr>
        </p:nvGraphicFramePr>
        <p:xfrm>
          <a:off x="7702550" y="928181"/>
          <a:ext cx="1274914" cy="1019172"/>
        </p:xfrm>
        <a:graphic>
          <a:graphicData uri="http://schemas.openxmlformats.org/drawingml/2006/table">
            <a:tbl>
              <a:tblPr firstRow="1" bandRow="1">
                <a:tableStyleId>{08D96753-9D45-4FE6-9178-F3E63956B4D6}</a:tableStyleId>
              </a:tblPr>
              <a:tblGrid>
                <a:gridCol w="1274914">
                  <a:extLst>
                    <a:ext uri="{9D8B030D-6E8A-4147-A177-3AD203B41FA5}">
                      <a16:colId xmlns:a16="http://schemas.microsoft.com/office/drawing/2014/main" val="529243755"/>
                    </a:ext>
                  </a:extLst>
                </a:gridCol>
              </a:tblGrid>
              <a:tr h="2547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latin typeface="페이퍼로지 4 Regular" pitchFamily="2" charset="-127"/>
                          <a:ea typeface="페이퍼로지 4 Regular" pitchFamily="2" charset="-127"/>
                        </a:rPr>
                        <a:t>scanf</a:t>
                      </a:r>
                      <a:endParaRPr lang="ko-KR" altLang="en-US" sz="9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486285"/>
                  </a:ext>
                </a:extLst>
              </a:tr>
              <a:tr h="2547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latin typeface="페이퍼로지 4 Regular" pitchFamily="2" charset="-127"/>
                          <a:ea typeface="페이퍼로지 4 Regular" pitchFamily="2" charset="-127"/>
                        </a:rPr>
                        <a:t>printf</a:t>
                      </a:r>
                      <a:endParaRPr lang="ko-KR" altLang="en-US" sz="9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78103"/>
                  </a:ext>
                </a:extLst>
              </a:tr>
              <a:tr h="2547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latin typeface="페이퍼로지 4 Regular" pitchFamily="2" charset="-127"/>
                          <a:ea typeface="페이퍼로지 4 Regular" pitchFamily="2" charset="-127"/>
                        </a:rPr>
                        <a:t>stdout@@Glibc..</a:t>
                      </a:r>
                      <a:endParaRPr lang="ko-KR" altLang="en-US" sz="9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944198"/>
                  </a:ext>
                </a:extLst>
              </a:tr>
              <a:tr h="2547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latin typeface="페이퍼로지 4 Regular" pitchFamily="2" charset="-127"/>
                          <a:ea typeface="페이퍼로지 4 Regular" pitchFamily="2" charset="-127"/>
                        </a:rPr>
                        <a:t>system</a:t>
                      </a:r>
                      <a:endParaRPr lang="ko-KR" altLang="en-US" sz="9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21452"/>
                  </a:ext>
                </a:extLst>
              </a:tr>
            </a:tbl>
          </a:graphicData>
        </a:graphic>
      </p:graphicFrame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F197E54A-DB8C-7B45-6E9A-2509686C342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632574" y="1688466"/>
            <a:ext cx="1181100" cy="958849"/>
          </a:xfrm>
          <a:prstGeom prst="bentConnector3">
            <a:avLst>
              <a:gd name="adj1" fmla="val 9967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468AC524-10F7-ED68-B2AE-CF7346CBB5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1866078"/>
            <a:ext cx="255278" cy="2552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C76D54-EB01-74AB-1B9B-C0C8E1EA8A1C}"/>
              </a:ext>
            </a:extLst>
          </p:cNvPr>
          <p:cNvSpPr txBox="1"/>
          <p:nvPr/>
        </p:nvSpPr>
        <p:spPr>
          <a:xfrm>
            <a:off x="330009" y="395816"/>
            <a:ext cx="196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9933FF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1. tcache poisoning</a:t>
            </a:r>
            <a:endParaRPr lang="ko-KR" altLang="en-US">
              <a:latin typeface="페이퍼로지 4 Regular" pitchFamily="2" charset="-127"/>
              <a:ea typeface="페이퍼로지 4 Regular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C4883B-ABB2-22B5-446E-20D6925937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6258" y="3406687"/>
            <a:ext cx="255278" cy="2552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3B45BE-F0F4-0B4E-F3A6-B78A971FF0C4}"/>
              </a:ext>
            </a:extLst>
          </p:cNvPr>
          <p:cNvSpPr txBox="1"/>
          <p:nvPr/>
        </p:nvSpPr>
        <p:spPr>
          <a:xfrm>
            <a:off x="4331367" y="3390426"/>
            <a:ext cx="19250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latin typeface="페이퍼로지 2 ExtraLight" pitchFamily="2" charset="-127"/>
                <a:ea typeface="페이퍼로지 2 ExtraLight" pitchFamily="2" charset="-127"/>
              </a:rPr>
              <a:t>.text </a:t>
            </a:r>
            <a:r>
              <a:rPr lang="ko-KR" altLang="en-US" sz="800">
                <a:latin typeface="페이퍼로지 2 ExtraLight" pitchFamily="2" charset="-127"/>
                <a:ea typeface="페이퍼로지 2 ExtraLight" pitchFamily="2" charset="-127"/>
              </a:rPr>
              <a:t>영역</a:t>
            </a:r>
            <a:r>
              <a:rPr lang="en-US" altLang="ko-KR" sz="800">
                <a:latin typeface="페이퍼로지 2 ExtraLight" pitchFamily="2" charset="-127"/>
                <a:ea typeface="페이퍼로지 2 ExtraLight" pitchFamily="2" charset="-127"/>
              </a:rPr>
              <a:t>.. </a:t>
            </a:r>
            <a:endParaRPr lang="ko-KR" altLang="en-US" sz="800">
              <a:latin typeface="페이퍼로지 2 ExtraLight" pitchFamily="2" charset="-127"/>
              <a:ea typeface="페이퍼로지 2 Extra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654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C5CBF80D-E952-CB4D-78C1-9E666F713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>
            <a:extLst>
              <a:ext uri="{FF2B5EF4-FFF2-40B4-BE49-F238E27FC236}">
                <a16:creationId xmlns:a16="http://schemas.microsoft.com/office/drawing/2014/main" id="{E6403272-AB06-F56B-34C6-15558DB73B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550" y="121018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페이퍼로지 6 SemiBold" pitchFamily="2" charset="-127"/>
                <a:ea typeface="페이퍼로지 6 SemiBold" pitchFamily="2" charset="-127"/>
              </a:rPr>
              <a:t>tcache poisoning</a:t>
            </a:r>
            <a:endParaRPr dirty="0">
              <a:latin typeface="페이퍼로지 6 SemiBold" pitchFamily="2" charset="-127"/>
              <a:ea typeface="페이퍼로지 6 SemiBold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5E37CDD-E19A-4971-CF57-EBDBEBD13E30}"/>
              </a:ext>
            </a:extLst>
          </p:cNvPr>
          <p:cNvCxnSpPr/>
          <p:nvPr/>
        </p:nvCxnSpPr>
        <p:spPr>
          <a:xfrm>
            <a:off x="387275" y="763285"/>
            <a:ext cx="8240358" cy="0"/>
          </a:xfrm>
          <a:prstGeom prst="line">
            <a:avLst/>
          </a:prstGeom>
          <a:ln w="381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4FD81B-1FDB-DE66-18F5-C0E69A7502E4}"/>
              </a:ext>
            </a:extLst>
          </p:cNvPr>
          <p:cNvSpPr/>
          <p:nvPr/>
        </p:nvSpPr>
        <p:spPr>
          <a:xfrm>
            <a:off x="3272589" y="905208"/>
            <a:ext cx="2646948" cy="812552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페이퍼로지 4 Regular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932067-FB3A-EE8F-0942-976BCDD9C303}"/>
              </a:ext>
            </a:extLst>
          </p:cNvPr>
          <p:cNvSpPr/>
          <p:nvPr/>
        </p:nvSpPr>
        <p:spPr>
          <a:xfrm>
            <a:off x="3272589" y="2021018"/>
            <a:ext cx="2646948" cy="81255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페이퍼로지 4 Regular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88096B-6312-FF16-4CEC-35420A84BB62}"/>
              </a:ext>
            </a:extLst>
          </p:cNvPr>
          <p:cNvSpPr/>
          <p:nvPr/>
        </p:nvSpPr>
        <p:spPr>
          <a:xfrm>
            <a:off x="3272589" y="3140112"/>
            <a:ext cx="2646948" cy="81255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페이퍼로지 4 Regular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C9108E-BA13-CB5A-15AF-45808305AE33}"/>
              </a:ext>
            </a:extLst>
          </p:cNvPr>
          <p:cNvSpPr/>
          <p:nvPr/>
        </p:nvSpPr>
        <p:spPr>
          <a:xfrm>
            <a:off x="3272589" y="4259207"/>
            <a:ext cx="2646948" cy="81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페이퍼로지 4 Regular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099E5-A3AE-B74F-3E18-BD9A4B8A7509}"/>
              </a:ext>
            </a:extLst>
          </p:cNvPr>
          <p:cNvSpPr txBox="1"/>
          <p:nvPr/>
        </p:nvSpPr>
        <p:spPr>
          <a:xfrm>
            <a:off x="2836015" y="1155989"/>
            <a:ext cx="68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페이퍼로지 4 Regular" pitchFamily="2" charset="-127"/>
                <a:ea typeface="페이퍼로지 4 Regular" pitchFamily="2" charset="-127"/>
              </a:rPr>
              <a:t>libc</a:t>
            </a:r>
            <a:endParaRPr lang="ko-KR" altLang="en-US"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67428E-57C1-EFF0-7EB9-6D9B3BC07D41}"/>
              </a:ext>
            </a:extLst>
          </p:cNvPr>
          <p:cNvSpPr txBox="1"/>
          <p:nvPr/>
        </p:nvSpPr>
        <p:spPr>
          <a:xfrm>
            <a:off x="2801639" y="4511594"/>
            <a:ext cx="68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페이퍼로지 4 Regular" pitchFamily="2" charset="-127"/>
                <a:ea typeface="페이퍼로지 4 Regular" pitchFamily="2" charset="-127"/>
              </a:rPr>
              <a:t>text</a:t>
            </a:r>
            <a:endParaRPr lang="ko-KR" altLang="en-US"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E7467A-AB74-AAC2-F011-ED574A7EBF0E}"/>
              </a:ext>
            </a:extLst>
          </p:cNvPr>
          <p:cNvSpPr txBox="1"/>
          <p:nvPr/>
        </p:nvSpPr>
        <p:spPr>
          <a:xfrm>
            <a:off x="2698511" y="3395784"/>
            <a:ext cx="68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페이퍼로지 4 Regular" pitchFamily="2" charset="-127"/>
                <a:ea typeface="페이퍼로지 4 Regular" pitchFamily="2" charset="-127"/>
              </a:rPr>
              <a:t>heap</a:t>
            </a:r>
            <a:endParaRPr lang="ko-KR" altLang="en-US"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AC4FE6-FB17-BAA7-785F-1DDE0C5B3AFB}"/>
              </a:ext>
            </a:extLst>
          </p:cNvPr>
          <p:cNvSpPr txBox="1"/>
          <p:nvPr/>
        </p:nvSpPr>
        <p:spPr>
          <a:xfrm>
            <a:off x="2698511" y="2273405"/>
            <a:ext cx="68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페이퍼로지 4 Regular" pitchFamily="2" charset="-127"/>
                <a:ea typeface="페이퍼로지 4 Regular" pitchFamily="2" charset="-127"/>
              </a:rPr>
              <a:t>stack</a:t>
            </a:r>
            <a:endParaRPr lang="ko-KR" altLang="en-US">
              <a:latin typeface="페이퍼로지 4 Regular" pitchFamily="2" charset="-127"/>
              <a:ea typeface="페이퍼로지 4 Regular" pitchFamily="2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C11AEF4-683E-D544-59DB-3FBB67396B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937408"/>
              </p:ext>
            </p:extLst>
          </p:nvPr>
        </p:nvGraphicFramePr>
        <p:xfrm>
          <a:off x="3625007" y="3226348"/>
          <a:ext cx="416560" cy="640080"/>
        </p:xfrm>
        <a:graphic>
          <a:graphicData uri="http://schemas.openxmlformats.org/drawingml/2006/table">
            <a:tbl>
              <a:tblPr firstRow="1" bandRow="1">
                <a:tableStyleId>{08D96753-9D45-4FE6-9178-F3E63956B4D6}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420364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92631578"/>
                    </a:ext>
                  </a:extLst>
                </a:gridCol>
              </a:tblGrid>
              <a:tr h="159071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49010"/>
                  </a:ext>
                </a:extLst>
              </a:tr>
              <a:tr h="159071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931006"/>
                  </a:ext>
                </a:extLst>
              </a:tr>
              <a:tr h="159071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6F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6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82077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65BBE0BD-F4D3-FD08-D949-0F650F34F7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732205"/>
              </p:ext>
            </p:extLst>
          </p:nvPr>
        </p:nvGraphicFramePr>
        <p:xfrm>
          <a:off x="4179503" y="3226348"/>
          <a:ext cx="416560" cy="640080"/>
        </p:xfrm>
        <a:graphic>
          <a:graphicData uri="http://schemas.openxmlformats.org/drawingml/2006/table">
            <a:tbl>
              <a:tblPr firstRow="1" bandRow="1">
                <a:tableStyleId>{08D96753-9D45-4FE6-9178-F3E63956B4D6}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420364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92631578"/>
                    </a:ext>
                  </a:extLst>
                </a:gridCol>
              </a:tblGrid>
              <a:tr h="159071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49010"/>
                  </a:ext>
                </a:extLst>
              </a:tr>
              <a:tr h="159071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931006"/>
                  </a:ext>
                </a:extLst>
              </a:tr>
              <a:tr h="159071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6F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6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820772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9FB3F5A-28AC-9921-6D4E-45085EDF44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111191"/>
              </p:ext>
            </p:extLst>
          </p:nvPr>
        </p:nvGraphicFramePr>
        <p:xfrm>
          <a:off x="4733999" y="3226348"/>
          <a:ext cx="416560" cy="640080"/>
        </p:xfrm>
        <a:graphic>
          <a:graphicData uri="http://schemas.openxmlformats.org/drawingml/2006/table">
            <a:tbl>
              <a:tblPr firstRow="1" bandRow="1">
                <a:tableStyleId>{08D96753-9D45-4FE6-9178-F3E63956B4D6}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420364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92631578"/>
                    </a:ext>
                  </a:extLst>
                </a:gridCol>
              </a:tblGrid>
              <a:tr h="159071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49010"/>
                  </a:ext>
                </a:extLst>
              </a:tr>
              <a:tr h="159071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931006"/>
                  </a:ext>
                </a:extLst>
              </a:tr>
              <a:tr h="159071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6F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6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820772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119E657-3B88-9A33-B913-7C06F7A4C0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362538"/>
              </p:ext>
            </p:extLst>
          </p:nvPr>
        </p:nvGraphicFramePr>
        <p:xfrm>
          <a:off x="4733999" y="4345442"/>
          <a:ext cx="416560" cy="640080"/>
        </p:xfrm>
        <a:graphic>
          <a:graphicData uri="http://schemas.openxmlformats.org/drawingml/2006/table">
            <a:tbl>
              <a:tblPr firstRow="1" bandRow="1">
                <a:tableStyleId>{08D96753-9D45-4FE6-9178-F3E63956B4D6}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420364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92631578"/>
                    </a:ext>
                  </a:extLst>
                </a:gridCol>
              </a:tblGrid>
              <a:tr h="159071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49010"/>
                  </a:ext>
                </a:extLst>
              </a:tr>
              <a:tr h="159071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931006"/>
                  </a:ext>
                </a:extLst>
              </a:tr>
              <a:tr h="159071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6F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6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820772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D721D1D7-594C-9DB3-0A4A-E65B0886750A}"/>
              </a:ext>
            </a:extLst>
          </p:cNvPr>
          <p:cNvSpPr txBox="1"/>
          <p:nvPr/>
        </p:nvSpPr>
        <p:spPr>
          <a:xfrm>
            <a:off x="5981413" y="3439114"/>
            <a:ext cx="19250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페이퍼로지 2 ExtraLight" pitchFamily="2" charset="-127"/>
                <a:ea typeface="페이퍼로지 2 ExtraLight" pitchFamily="2" charset="-127"/>
              </a:rPr>
              <a:t>청크는 </a:t>
            </a:r>
            <a:r>
              <a:rPr lang="en-US" altLang="ko-KR" sz="800">
                <a:latin typeface="페이퍼로지 2 ExtraLight" pitchFamily="2" charset="-127"/>
                <a:ea typeface="페이퍼로지 2 ExtraLight" pitchFamily="2" charset="-127"/>
              </a:rPr>
              <a:t>heap </a:t>
            </a:r>
            <a:r>
              <a:rPr lang="ko-KR" altLang="en-US" sz="800">
                <a:latin typeface="페이퍼로지 2 ExtraLight" pitchFamily="2" charset="-127"/>
                <a:ea typeface="페이퍼로지 2 ExtraLight" pitchFamily="2" charset="-127"/>
              </a:rPr>
              <a:t>영역에서</a:t>
            </a:r>
            <a:r>
              <a:rPr lang="en-US" altLang="ko-KR" sz="800">
                <a:latin typeface="페이퍼로지 2 ExtraLight" pitchFamily="2" charset="-127"/>
                <a:ea typeface="페이퍼로지 2 ExtraLight" pitchFamily="2" charset="-127"/>
              </a:rPr>
              <a:t>.. </a:t>
            </a:r>
            <a:endParaRPr lang="ko-KR" altLang="en-US" sz="800">
              <a:latin typeface="페이퍼로지 2 ExtraLight" pitchFamily="2" charset="-127"/>
              <a:ea typeface="페이퍼로지 2 ExtraLight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3E6D89-24CB-3540-CEAA-A8F55FA320A5}"/>
              </a:ext>
            </a:extLst>
          </p:cNvPr>
          <p:cNvSpPr txBox="1"/>
          <p:nvPr/>
        </p:nvSpPr>
        <p:spPr>
          <a:xfrm>
            <a:off x="5981413" y="4603927"/>
            <a:ext cx="19250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페이퍼로지 2 ExtraLight" pitchFamily="2" charset="-127"/>
                <a:ea typeface="페이퍼로지 2 ExtraLight" pitchFamily="2" charset="-127"/>
              </a:rPr>
              <a:t>근데 </a:t>
            </a:r>
            <a:r>
              <a:rPr lang="en-US" altLang="ko-KR" sz="800">
                <a:latin typeface="페이퍼로지 2 ExtraLight" pitchFamily="2" charset="-127"/>
                <a:ea typeface="페이퍼로지 2 ExtraLight" pitchFamily="2" charset="-127"/>
              </a:rPr>
              <a:t>text </a:t>
            </a:r>
            <a:r>
              <a:rPr lang="ko-KR" altLang="en-US" sz="800">
                <a:latin typeface="페이퍼로지 2 ExtraLight" pitchFamily="2" charset="-127"/>
                <a:ea typeface="페이퍼로지 2 ExtraLight" pitchFamily="2" charset="-127"/>
              </a:rPr>
              <a:t>영역에 할당된다는 것임</a:t>
            </a:r>
            <a:r>
              <a:rPr lang="en-US" altLang="ko-KR" sz="800">
                <a:latin typeface="페이퍼로지 2 ExtraLight" pitchFamily="2" charset="-127"/>
                <a:ea typeface="페이퍼로지 2 ExtraLight" pitchFamily="2" charset="-127"/>
              </a:rPr>
              <a:t>..</a:t>
            </a:r>
            <a:endParaRPr lang="ko-KR" altLang="en-US" sz="800">
              <a:latin typeface="페이퍼로지 2 ExtraLight" pitchFamily="2" charset="-127"/>
              <a:ea typeface="페이퍼로지 2 ExtraLight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70B373-BF17-B846-92F3-21D8A3859BAF}"/>
              </a:ext>
            </a:extLst>
          </p:cNvPr>
          <p:cNvSpPr txBox="1"/>
          <p:nvPr/>
        </p:nvSpPr>
        <p:spPr>
          <a:xfrm rot="16200000">
            <a:off x="3633537" y="898064"/>
            <a:ext cx="1925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latin typeface="페이퍼로지 6 SemiBold" pitchFamily="2" charset="-127"/>
                <a:ea typeface="페이퍼로지 6 SemiBold" pitchFamily="2" charset="-127"/>
              </a:rPr>
              <a:t>…</a:t>
            </a:r>
            <a:endParaRPr lang="ko-KR" altLang="en-US" sz="1600" b="1">
              <a:latin typeface="페이퍼로지 6 SemiBold" pitchFamily="2" charset="-127"/>
              <a:ea typeface="페이퍼로지 6 SemiBold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B8ED72-75E6-2ADE-C30F-7EBB788ADDCC}"/>
              </a:ext>
            </a:extLst>
          </p:cNvPr>
          <p:cNvSpPr txBox="1"/>
          <p:nvPr/>
        </p:nvSpPr>
        <p:spPr>
          <a:xfrm rot="16200000">
            <a:off x="3633537" y="3152924"/>
            <a:ext cx="1925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latin typeface="페이퍼로지 6 SemiBold" pitchFamily="2" charset="-127"/>
                <a:ea typeface="페이퍼로지 6 SemiBold" pitchFamily="2" charset="-127"/>
              </a:rPr>
              <a:t>…</a:t>
            </a:r>
            <a:endParaRPr lang="ko-KR" altLang="en-US" sz="1600" b="1">
              <a:latin typeface="페이퍼로지 6 SemiBold" pitchFamily="2" charset="-127"/>
              <a:ea typeface="페이퍼로지 6 SemiBold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39F59D-D10F-FEF8-894F-1C93CF7AA6AD}"/>
              </a:ext>
            </a:extLst>
          </p:cNvPr>
          <p:cNvSpPr txBox="1"/>
          <p:nvPr/>
        </p:nvSpPr>
        <p:spPr>
          <a:xfrm rot="16200000">
            <a:off x="3633538" y="2028265"/>
            <a:ext cx="1925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latin typeface="페이퍼로지 6 SemiBold" pitchFamily="2" charset="-127"/>
                <a:ea typeface="페이퍼로지 6 SemiBold" pitchFamily="2" charset="-127"/>
              </a:rPr>
              <a:t>…</a:t>
            </a:r>
            <a:endParaRPr lang="ko-KR" altLang="en-US" sz="1600" b="1">
              <a:latin typeface="페이퍼로지 6 SemiBold" pitchFamily="2" charset="-127"/>
              <a:ea typeface="페이퍼로지 6 SemiBold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C83670D-1908-2AA0-A820-E79FBF6C474E}"/>
              </a:ext>
            </a:extLst>
          </p:cNvPr>
          <p:cNvSpPr/>
          <p:nvPr/>
        </p:nvSpPr>
        <p:spPr>
          <a:xfrm>
            <a:off x="2698511" y="843954"/>
            <a:ext cx="3757291" cy="429953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페이퍼로지 4 Regular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FB2608-9256-2A2F-5C2B-F4453490A496}"/>
              </a:ext>
            </a:extLst>
          </p:cNvPr>
          <p:cNvSpPr txBox="1"/>
          <p:nvPr/>
        </p:nvSpPr>
        <p:spPr>
          <a:xfrm>
            <a:off x="1732547" y="1683904"/>
            <a:ext cx="1084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페이퍼로지 4 Regular" pitchFamily="2" charset="-127"/>
                <a:ea typeface="페이퍼로지 4 Regular" pitchFamily="2" charset="-127"/>
              </a:rPr>
              <a:t>Memory</a:t>
            </a:r>
            <a:endParaRPr lang="ko-KR" altLang="en-US">
              <a:latin typeface="페이퍼로지 4 Regular" pitchFamily="2" charset="-127"/>
              <a:ea typeface="페이퍼로지 4 Regular" pitchFamily="2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9B1C3149-9E1C-A53B-F3F7-D579ECBD57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735901"/>
              </p:ext>
            </p:extLst>
          </p:nvPr>
        </p:nvGraphicFramePr>
        <p:xfrm>
          <a:off x="4010226" y="985876"/>
          <a:ext cx="416560" cy="640080"/>
        </p:xfrm>
        <a:graphic>
          <a:graphicData uri="http://schemas.openxmlformats.org/drawingml/2006/table">
            <a:tbl>
              <a:tblPr firstRow="1" bandRow="1">
                <a:tableStyleId>{08D96753-9D45-4FE6-9178-F3E63956B4D6}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420364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92631578"/>
                    </a:ext>
                  </a:extLst>
                </a:gridCol>
              </a:tblGrid>
              <a:tr h="159071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49010"/>
                  </a:ext>
                </a:extLst>
              </a:tr>
              <a:tr h="159071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931006"/>
                  </a:ext>
                </a:extLst>
              </a:tr>
              <a:tr h="159071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6F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6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820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32283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561681F0-5804-3FE1-4024-9DDD511E4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935C5CA-BAB7-0DC6-F8FE-C159FBC206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569609"/>
              </p:ext>
            </p:extLst>
          </p:nvPr>
        </p:nvGraphicFramePr>
        <p:xfrm>
          <a:off x="6214715" y="2677896"/>
          <a:ext cx="1637054" cy="509585"/>
        </p:xfrm>
        <a:graphic>
          <a:graphicData uri="http://schemas.openxmlformats.org/drawingml/2006/table">
            <a:tbl>
              <a:tblPr/>
              <a:tblGrid>
                <a:gridCol w="1637054">
                  <a:extLst>
                    <a:ext uri="{9D8B030D-6E8A-4147-A177-3AD203B41FA5}">
                      <a16:colId xmlns:a16="http://schemas.microsoft.com/office/drawing/2014/main" val="369872851"/>
                    </a:ext>
                  </a:extLst>
                </a:gridCol>
              </a:tblGrid>
              <a:tr h="2536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latin typeface="페이퍼로지 4 Regular" pitchFamily="2" charset="-127"/>
                        </a:rPr>
                        <a:t>stdout@@Glibc..</a:t>
                      </a:r>
                      <a:endParaRPr lang="ko-KR" altLang="en-US" sz="900">
                        <a:latin typeface="페이퍼로지 4 Regular" pitchFamily="2" charset="-127"/>
                      </a:endParaRPr>
                    </a:p>
                  </a:txBody>
                  <a:tcPr>
                    <a:lnL w="28575" cmpd="sng">
                      <a:solidFill>
                        <a:srgbClr val="FFC000"/>
                      </a:solidFill>
                      <a:prstDash val="solid"/>
                    </a:lnL>
                    <a:lnR w="28575" cmpd="sng">
                      <a:solidFill>
                        <a:srgbClr val="FFC000"/>
                      </a:solidFill>
                      <a:prstDash val="solid"/>
                    </a:lnR>
                    <a:lnT w="28575" cmpd="sng">
                      <a:solidFill>
                        <a:srgbClr val="FFC000"/>
                      </a:solidFill>
                      <a:prstDash val="soli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5825704"/>
                  </a:ext>
                </a:extLst>
              </a:tr>
              <a:tr h="2559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latin typeface="페이퍼로지 4 Regular" pitchFamily="2" charset="-127"/>
                        </a:rPr>
                        <a:t>stdin@@Glibc..</a:t>
                      </a:r>
                      <a:endParaRPr lang="ko-KR" altLang="en-US" sz="900">
                        <a:latin typeface="페이퍼로지 4 Regular" pitchFamily="2" charset="-127"/>
                      </a:endParaRPr>
                    </a:p>
                  </a:txBody>
                  <a:tcPr>
                    <a:lnL w="28575" cmpd="sng">
                      <a:solidFill>
                        <a:srgbClr val="FFC000"/>
                      </a:solidFill>
                      <a:prstDash val="solid"/>
                    </a:lnL>
                    <a:lnR w="28575" cmpd="sng">
                      <a:solidFill>
                        <a:srgbClr val="FFC000"/>
                      </a:solidFill>
                      <a:prstDash val="solid"/>
                    </a:lnR>
                    <a:lnT w="28575" cmpd="sng">
                      <a:solidFill>
                        <a:srgbClr val="FFC000"/>
                      </a:solidFill>
                      <a:prstDash val="solid"/>
                    </a:lnT>
                    <a:lnB w="28575" cmpd="sng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9509369"/>
                  </a:ext>
                </a:extLst>
              </a:tr>
            </a:tbl>
          </a:graphicData>
        </a:graphic>
      </p:graphicFrame>
      <p:sp>
        <p:nvSpPr>
          <p:cNvPr id="170" name="Google Shape;170;p19">
            <a:extLst>
              <a:ext uri="{FF2B5EF4-FFF2-40B4-BE49-F238E27FC236}">
                <a16:creationId xmlns:a16="http://schemas.microsoft.com/office/drawing/2014/main" id="{8CDE0396-068D-2D92-D133-2D9312DF75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550" y="121018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페이퍼로지 6 SemiBold" pitchFamily="2" charset="-127"/>
                <a:ea typeface="페이퍼로지 6 SemiBold" pitchFamily="2" charset="-127"/>
              </a:rPr>
              <a:t>tcache poisoning</a:t>
            </a:r>
            <a:endParaRPr dirty="0">
              <a:latin typeface="페이퍼로지 6 SemiBold" pitchFamily="2" charset="-127"/>
              <a:ea typeface="페이퍼로지 6 SemiBold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179AAF-268D-DAB0-56A7-BD15B6CB60D9}"/>
              </a:ext>
            </a:extLst>
          </p:cNvPr>
          <p:cNvCxnSpPr/>
          <p:nvPr/>
        </p:nvCxnSpPr>
        <p:spPr>
          <a:xfrm>
            <a:off x="387275" y="763285"/>
            <a:ext cx="8240358" cy="0"/>
          </a:xfrm>
          <a:prstGeom prst="line">
            <a:avLst/>
          </a:prstGeom>
          <a:ln w="381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F9633CE-3141-636C-F3A9-596DC2A2D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75" y="885617"/>
            <a:ext cx="3059739" cy="3375659"/>
          </a:xfrm>
          <a:prstGeom prst="rect">
            <a:avLst/>
          </a:prstGeom>
        </p:spPr>
      </p:pic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54646226-357E-0195-9687-CCA8C5940DD1}"/>
              </a:ext>
            </a:extLst>
          </p:cNvPr>
          <p:cNvSpPr/>
          <p:nvPr/>
        </p:nvSpPr>
        <p:spPr>
          <a:xfrm>
            <a:off x="267263" y="2350404"/>
            <a:ext cx="61089" cy="5664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페이퍼로지 4 Regular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502017-9AA8-7438-8E65-270C5A79A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558" y="928182"/>
            <a:ext cx="2948942" cy="1261712"/>
          </a:xfrm>
          <a:prstGeom prst="rect">
            <a:avLst/>
          </a:prstGeom>
        </p:spPr>
      </p:pic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5BDC7C17-A287-CFFD-18F6-F6E84CB1C4F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632574" y="1688466"/>
            <a:ext cx="1181100" cy="958849"/>
          </a:xfrm>
          <a:prstGeom prst="bentConnector3">
            <a:avLst>
              <a:gd name="adj1" fmla="val 9967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BD8CB06-2126-D403-1571-35635F9477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190727"/>
              </p:ext>
            </p:extLst>
          </p:nvPr>
        </p:nvGraphicFramePr>
        <p:xfrm>
          <a:off x="6266166" y="2482153"/>
          <a:ext cx="2048678" cy="640080"/>
        </p:xfrm>
        <a:graphic>
          <a:graphicData uri="http://schemas.openxmlformats.org/drawingml/2006/table">
            <a:tbl>
              <a:tblPr firstRow="1" bandRow="1">
                <a:tableStyleId>{08D96753-9D45-4FE6-9178-F3E63956B4D6}</a:tableStyleId>
              </a:tblPr>
              <a:tblGrid>
                <a:gridCol w="1016950">
                  <a:extLst>
                    <a:ext uri="{9D8B030D-6E8A-4147-A177-3AD203B41FA5}">
                      <a16:colId xmlns:a16="http://schemas.microsoft.com/office/drawing/2014/main" val="2042036418"/>
                    </a:ext>
                  </a:extLst>
                </a:gridCol>
                <a:gridCol w="406888">
                  <a:extLst>
                    <a:ext uri="{9D8B030D-6E8A-4147-A177-3AD203B41FA5}">
                      <a16:colId xmlns:a16="http://schemas.microsoft.com/office/drawing/2014/main" val="21926315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3745977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413785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146799"/>
                    </a:ext>
                  </a:extLst>
                </a:gridCol>
              </a:tblGrid>
              <a:tr h="14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prev_size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size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M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P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49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6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0xtcache.. \x00  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931006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data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6F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6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820772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E4EDD2D-60A9-501A-D0B5-979290002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8558" y="3287352"/>
            <a:ext cx="2948942" cy="138903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671A44E-C868-4CAA-ADC4-D1E65DC99E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144" y="2444111"/>
            <a:ext cx="255278" cy="255278"/>
          </a:xfrm>
          <a:prstGeom prst="rect">
            <a:avLst/>
          </a:prstGeom>
        </p:spPr>
      </p:pic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0D8E97DE-336A-10A6-AD1B-B6108594B6D1}"/>
              </a:ext>
            </a:extLst>
          </p:cNvPr>
          <p:cNvSpPr/>
          <p:nvPr/>
        </p:nvSpPr>
        <p:spPr>
          <a:xfrm>
            <a:off x="267263" y="3499707"/>
            <a:ext cx="61089" cy="5664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페이퍼로지 4 Regular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259C2E-6F24-1CB4-5C14-D7137338CFE8}"/>
              </a:ext>
            </a:extLst>
          </p:cNvPr>
          <p:cNvSpPr txBox="1"/>
          <p:nvPr/>
        </p:nvSpPr>
        <p:spPr>
          <a:xfrm>
            <a:off x="297807" y="4426171"/>
            <a:ext cx="7645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800">
                <a:latin typeface="페이퍼로지 2 ExtraLight" pitchFamily="2" charset="-127"/>
                <a:ea typeface="페이퍼로지 2 ExtraLight" pitchFamily="2" charset="-127"/>
              </a:rPr>
              <a:t>뭔가 입력은 해야 함</a:t>
            </a:r>
            <a:r>
              <a:rPr lang="en-US" altLang="ko-KR" sz="800">
                <a:latin typeface="페이퍼로지 2 ExtraLight" pitchFamily="2" charset="-127"/>
                <a:ea typeface="페이퍼로지 2 ExtraLight" pitchFamily="2" charset="-127"/>
              </a:rPr>
              <a:t>. offset</a:t>
            </a:r>
            <a:r>
              <a:rPr lang="ko-KR" altLang="en-US" sz="800">
                <a:latin typeface="페이퍼로지 2 ExtraLight" pitchFamily="2" charset="-127"/>
                <a:ea typeface="페이퍼로지 2 ExtraLight" pitchFamily="2" charset="-127"/>
              </a:rPr>
              <a:t>의 하위 </a:t>
            </a:r>
            <a:r>
              <a:rPr lang="en-US" altLang="ko-KR" sz="800">
                <a:latin typeface="페이퍼로지 2 ExtraLight" pitchFamily="2" charset="-127"/>
                <a:ea typeface="페이퍼로지 2 ExtraLight" pitchFamily="2" charset="-127"/>
              </a:rPr>
              <a:t>12</a:t>
            </a:r>
            <a:r>
              <a:rPr lang="ko-KR" altLang="en-US" sz="800">
                <a:latin typeface="페이퍼로지 2 ExtraLight" pitchFamily="2" charset="-127"/>
                <a:ea typeface="페이퍼로지 2 ExtraLight" pitchFamily="2" charset="-127"/>
              </a:rPr>
              <a:t>비트는 절대 변하지 않는다</a:t>
            </a:r>
            <a:r>
              <a:rPr lang="en-US" altLang="ko-KR" sz="800">
                <a:latin typeface="페이퍼로지 2 ExtraLight" pitchFamily="2" charset="-127"/>
                <a:ea typeface="페이퍼로지 2 ExtraLight" pitchFamily="2" charset="-127"/>
              </a:rPr>
              <a:t>.. (</a:t>
            </a:r>
            <a:r>
              <a:rPr lang="ko-KR" altLang="en-US" sz="800">
                <a:latin typeface="페이퍼로지 2 ExtraLight" pitchFamily="2" charset="-127"/>
                <a:ea typeface="페이퍼로지 2 ExtraLight" pitchFamily="2" charset="-127"/>
              </a:rPr>
              <a:t>시스템 메모리 관리의 최소 단위는 </a:t>
            </a:r>
            <a:r>
              <a:rPr lang="en-US" altLang="ko-KR" sz="800">
                <a:latin typeface="페이퍼로지 2 ExtraLight" pitchFamily="2" charset="-127"/>
                <a:ea typeface="페이퍼로지 2 ExtraLight" pitchFamily="2" charset="-127"/>
              </a:rPr>
              <a:t>**</a:t>
            </a:r>
            <a:r>
              <a:rPr lang="ko-KR" altLang="en-US" sz="800">
                <a:latin typeface="페이퍼로지 2 ExtraLight" pitchFamily="2" charset="-127"/>
                <a:ea typeface="페이퍼로지 2 ExtraLight" pitchFamily="2" charset="-127"/>
              </a:rPr>
              <a:t>페이지 단위</a:t>
            </a:r>
            <a:r>
              <a:rPr lang="en-US" altLang="ko-KR" sz="800">
                <a:latin typeface="페이퍼로지 2 ExtraLight" pitchFamily="2" charset="-127"/>
                <a:ea typeface="페이퍼로지 2 ExtraLight" pitchFamily="2" charset="-127"/>
              </a:rPr>
              <a:t>**, </a:t>
            </a:r>
            <a:r>
              <a:rPr lang="ko-KR" altLang="en-US" sz="800">
                <a:latin typeface="페이퍼로지 2 ExtraLight" pitchFamily="2" charset="-127"/>
                <a:ea typeface="페이퍼로지 2 ExtraLight" pitchFamily="2" charset="-127"/>
              </a:rPr>
              <a:t>보통 </a:t>
            </a:r>
            <a:r>
              <a:rPr lang="en-US" altLang="ko-KR" sz="800">
                <a:latin typeface="페이퍼로지 2 ExtraLight" pitchFamily="2" charset="-127"/>
                <a:ea typeface="페이퍼로지 2 ExtraLight" pitchFamily="2" charset="-127"/>
              </a:rPr>
              <a:t>4KB (0x1000 byte)</a:t>
            </a:r>
          </a:p>
          <a:p>
            <a:pPr lvl="0"/>
            <a:r>
              <a:rPr lang="en-US" altLang="ko-KR" sz="800">
                <a:latin typeface="페이퍼로지 2 ExtraLight" pitchFamily="2" charset="-127"/>
                <a:ea typeface="페이퍼로지 2 ExtraLight" pitchFamily="2" charset="-127"/>
              </a:rPr>
              <a:t>Partial Overwrite(</a:t>
            </a:r>
            <a:r>
              <a:rPr lang="ko-KR" altLang="en-US" sz="800">
                <a:latin typeface="페이퍼로지 2 ExtraLight" pitchFamily="2" charset="-127"/>
                <a:ea typeface="페이퍼로지 2 ExtraLight" pitchFamily="2" charset="-127"/>
              </a:rPr>
              <a:t>부분 덮어쓰기</a:t>
            </a:r>
            <a:r>
              <a:rPr lang="en-US" altLang="ko-KR" sz="800">
                <a:latin typeface="페이퍼로지 2 ExtraLight" pitchFamily="2" charset="-127"/>
                <a:ea typeface="페이퍼로지 2 ExtraLight" pitchFamily="2" charset="-127"/>
              </a:rPr>
              <a:t>) </a:t>
            </a:r>
            <a:r>
              <a:rPr lang="ko-KR" altLang="en-US" sz="800">
                <a:latin typeface="페이퍼로지 2 ExtraLight" pitchFamily="2" charset="-127"/>
                <a:ea typeface="페이퍼로지 2 ExtraLight" pitchFamily="2" charset="-127"/>
              </a:rPr>
              <a:t>기법을 사용해 </a:t>
            </a:r>
            <a:r>
              <a:rPr lang="en-US" altLang="ko-KR" sz="800">
                <a:latin typeface="페이퍼로지 2 ExtraLight" pitchFamily="2" charset="-127"/>
                <a:ea typeface="페이퍼로지 2 ExtraLight" pitchFamily="2" charset="-127"/>
              </a:rPr>
              <a:t>_IO_2_1_stdout_ </a:t>
            </a:r>
            <a:r>
              <a:rPr lang="ko-KR" altLang="en-US" sz="800">
                <a:latin typeface="페이퍼로지 2 ExtraLight" pitchFamily="2" charset="-127"/>
                <a:ea typeface="페이퍼로지 2 ExtraLight" pitchFamily="2" charset="-127"/>
              </a:rPr>
              <a:t>구조체를 가리키게 만든 뒤 정보를 유출하는 테크닉</a:t>
            </a:r>
            <a:r>
              <a:rPr lang="en-US" altLang="ko-KR" sz="800">
                <a:latin typeface="페이퍼로지 2 ExtraLight" pitchFamily="2" charset="-127"/>
                <a:ea typeface="페이퍼로지 2 ExtraLight" pitchFamily="2" charset="-127"/>
              </a:rPr>
              <a:t>..</a:t>
            </a:r>
          </a:p>
          <a:p>
            <a:pPr lvl="0"/>
            <a:r>
              <a:rPr lang="en-US" altLang="ko-KR" sz="800">
                <a:latin typeface="페이퍼로지 2 ExtraLight" pitchFamily="2" charset="-127"/>
                <a:ea typeface="페이퍼로지 2 ExtraLight" pitchFamily="2" charset="-127"/>
              </a:rPr>
              <a:t>ASLR</a:t>
            </a:r>
            <a:r>
              <a:rPr lang="ko-KR" altLang="en-US" sz="800">
                <a:latin typeface="페이퍼로지 2 ExtraLight" pitchFamily="2" charset="-127"/>
                <a:ea typeface="페이퍼로지 2 ExtraLight" pitchFamily="2" charset="-127"/>
              </a:rPr>
              <a:t>은 메모리 영역의 </a:t>
            </a:r>
            <a:r>
              <a:rPr lang="en-US" altLang="ko-KR" sz="800">
                <a:latin typeface="페이퍼로지 2 ExtraLight" pitchFamily="2" charset="-127"/>
                <a:ea typeface="페이퍼로지 2 ExtraLight" pitchFamily="2" charset="-127"/>
              </a:rPr>
              <a:t>Base Address</a:t>
            </a:r>
            <a:r>
              <a:rPr lang="ko-KR" altLang="en-US" sz="800">
                <a:latin typeface="페이퍼로지 2 ExtraLight" pitchFamily="2" charset="-127"/>
                <a:ea typeface="페이퍼로지 2 ExtraLight" pitchFamily="2" charset="-127"/>
              </a:rPr>
              <a:t>를 랜덤하게 설정하지만</a:t>
            </a:r>
            <a:r>
              <a:rPr lang="en-US" altLang="ko-KR" sz="800">
                <a:latin typeface="페이퍼로지 2 ExtraLight" pitchFamily="2" charset="-127"/>
                <a:ea typeface="페이퍼로지 2 ExtraLight" pitchFamily="2" charset="-127"/>
              </a:rPr>
              <a:t>, </a:t>
            </a:r>
            <a:r>
              <a:rPr lang="ko-KR" altLang="en-US" sz="800">
                <a:latin typeface="페이퍼로지 2 ExtraLight" pitchFamily="2" charset="-127"/>
                <a:ea typeface="페이퍼로지 2 ExtraLight" pitchFamily="2" charset="-127"/>
              </a:rPr>
              <a:t>효율을 위해 반드시 페이지 단위</a:t>
            </a:r>
            <a:r>
              <a:rPr lang="en-US" altLang="ko-KR" sz="800">
                <a:latin typeface="페이퍼로지 2 ExtraLight" pitchFamily="2" charset="-127"/>
                <a:ea typeface="페이퍼로지 2 ExtraLight" pitchFamily="2" charset="-127"/>
              </a:rPr>
              <a:t>(0x1000)</a:t>
            </a:r>
            <a:r>
              <a:rPr lang="ko-KR" altLang="en-US" sz="800">
                <a:latin typeface="페이퍼로지 2 ExtraLight" pitchFamily="2" charset="-127"/>
                <a:ea typeface="페이퍼로지 2 ExtraLight" pitchFamily="2" charset="-127"/>
              </a:rPr>
              <a:t>로 정렬하여 할당한다</a:t>
            </a:r>
            <a:r>
              <a:rPr lang="en-US" altLang="ko-KR" sz="800">
                <a:latin typeface="페이퍼로지 2 ExtraLight" pitchFamily="2" charset="-127"/>
                <a:ea typeface="페이퍼로지 2 ExtraLight" pitchFamily="2" charset="-127"/>
              </a:rPr>
              <a:t>.</a:t>
            </a:r>
          </a:p>
          <a:p>
            <a:pPr lvl="0"/>
            <a:r>
              <a:rPr lang="en-US" altLang="ko-KR" sz="800">
                <a:latin typeface="페이퍼로지 2 ExtraLight" pitchFamily="2" charset="-127"/>
                <a:ea typeface="페이퍼로지 2 ExtraLight" pitchFamily="2" charset="-127"/>
              </a:rPr>
              <a:t>&gt;&gt; </a:t>
            </a:r>
            <a:r>
              <a:rPr lang="ko-KR" altLang="en-US" sz="800">
                <a:latin typeface="페이퍼로지 2 ExtraLight" pitchFamily="2" charset="-127"/>
                <a:ea typeface="페이퍼로지 2 ExtraLight" pitchFamily="2" charset="-127"/>
              </a:rPr>
              <a:t>즉</a:t>
            </a:r>
            <a:r>
              <a:rPr lang="en-US" altLang="ko-KR" sz="800">
                <a:latin typeface="페이퍼로지 2 ExtraLight" pitchFamily="2" charset="-127"/>
                <a:ea typeface="페이퍼로지 2 ExtraLight" pitchFamily="2" charset="-127"/>
              </a:rPr>
              <a:t>, </a:t>
            </a:r>
            <a:r>
              <a:rPr lang="ko-KR" altLang="en-US" sz="800">
                <a:latin typeface="페이퍼로지 2 ExtraLight" pitchFamily="2" charset="-127"/>
                <a:ea typeface="페이퍼로지 2 ExtraLight" pitchFamily="2" charset="-127"/>
              </a:rPr>
              <a:t>하위 </a:t>
            </a:r>
            <a:r>
              <a:rPr lang="en-US" altLang="ko-KR" sz="800">
                <a:latin typeface="페이퍼로지 2 ExtraLight" pitchFamily="2" charset="-127"/>
                <a:ea typeface="페이퍼로지 2 ExtraLight" pitchFamily="2" charset="-127"/>
              </a:rPr>
              <a:t>12</a:t>
            </a:r>
            <a:r>
              <a:rPr lang="ko-KR" altLang="en-US" sz="800">
                <a:latin typeface="페이퍼로지 2 ExtraLight" pitchFamily="2" charset="-127"/>
                <a:ea typeface="페이퍼로지 2 ExtraLight" pitchFamily="2" charset="-127"/>
              </a:rPr>
              <a:t>비트 </a:t>
            </a:r>
            <a:r>
              <a:rPr lang="en-US" altLang="ko-KR" sz="800">
                <a:latin typeface="페이퍼로지 2 ExtraLight" pitchFamily="2" charset="-127"/>
                <a:ea typeface="페이퍼로지 2 ExtraLight" pitchFamily="2" charset="-127"/>
              </a:rPr>
              <a:t>(16</a:t>
            </a:r>
            <a:r>
              <a:rPr lang="ko-KR" altLang="en-US" sz="800">
                <a:latin typeface="페이퍼로지 2 ExtraLight" pitchFamily="2" charset="-127"/>
                <a:ea typeface="페이퍼로지 2 ExtraLight" pitchFamily="2" charset="-127"/>
              </a:rPr>
              <a:t>진수</a:t>
            </a:r>
            <a:r>
              <a:rPr lang="en-US" altLang="ko-KR" sz="800">
                <a:latin typeface="페이퍼로지 2 ExtraLight" pitchFamily="2" charset="-127"/>
                <a:ea typeface="페이퍼로지 2 ExtraLight" pitchFamily="2" charset="-127"/>
              </a:rPr>
              <a:t>(4bit</a:t>
            </a:r>
            <a:r>
              <a:rPr lang="ko-KR" altLang="en-US" sz="800">
                <a:latin typeface="페이퍼로지 2 ExtraLight" pitchFamily="2" charset="-127"/>
                <a:ea typeface="페이퍼로지 2 ExtraLight" pitchFamily="2" charset="-127"/>
              </a:rPr>
              <a:t>씩</a:t>
            </a:r>
            <a:r>
              <a:rPr lang="en-US" altLang="ko-KR" sz="800">
                <a:latin typeface="페이퍼로지 2 ExtraLight" pitchFamily="2" charset="-127"/>
                <a:ea typeface="페이퍼로지 2 ExtraLight" pitchFamily="2" charset="-127"/>
              </a:rPr>
              <a:t>) 3</a:t>
            </a:r>
            <a:r>
              <a:rPr lang="ko-KR" altLang="en-US" sz="800">
                <a:latin typeface="페이퍼로지 2 ExtraLight" pitchFamily="2" charset="-127"/>
                <a:ea typeface="페이퍼로지 2 ExtraLight" pitchFamily="2" charset="-127"/>
              </a:rPr>
              <a:t>자리 고정</a:t>
            </a:r>
            <a:r>
              <a:rPr lang="en-US" altLang="ko-KR" sz="800">
                <a:latin typeface="페이퍼로지 2 ExtraLight" pitchFamily="2" charset="-127"/>
                <a:ea typeface="페이퍼로지 2 ExtraLight" pitchFamily="2" charset="-127"/>
              </a:rPr>
              <a:t>) </a:t>
            </a:r>
            <a:r>
              <a:rPr lang="ko-KR" altLang="en-US" sz="800">
                <a:latin typeface="페이퍼로지 2 ExtraLight" pitchFamily="2" charset="-127"/>
                <a:ea typeface="페이퍼로지 2 ExtraLight" pitchFamily="2" charset="-127"/>
              </a:rPr>
              <a:t>그런데 </a:t>
            </a:r>
            <a:r>
              <a:rPr lang="en-US" altLang="ko-KR" sz="800">
                <a:latin typeface="페이퍼로지 2 ExtraLight" pitchFamily="2" charset="-127"/>
                <a:ea typeface="페이퍼로지 2 ExtraLight" pitchFamily="2" charset="-127"/>
              </a:rPr>
              <a:t>1byte = 8bit</a:t>
            </a:r>
            <a:r>
              <a:rPr lang="ko-KR" altLang="en-US" sz="800">
                <a:latin typeface="페이퍼로지 2 ExtraLight" pitchFamily="2" charset="-127"/>
                <a:ea typeface="페이퍼로지 2 ExtraLight" pitchFamily="2" charset="-127"/>
              </a:rPr>
              <a:t>이므로 </a:t>
            </a:r>
            <a:r>
              <a:rPr lang="en-US" altLang="ko-KR" sz="800">
                <a:latin typeface="페이퍼로지 2 ExtraLight" pitchFamily="2" charset="-127"/>
                <a:ea typeface="페이퍼로지 2 ExtraLight" pitchFamily="2" charset="-127"/>
              </a:rPr>
              <a:t>12bit</a:t>
            </a:r>
            <a:r>
              <a:rPr lang="ko-KR" altLang="en-US" sz="800">
                <a:latin typeface="페이퍼로지 2 ExtraLight" pitchFamily="2" charset="-127"/>
                <a:ea typeface="페이퍼로지 2 ExtraLight" pitchFamily="2" charset="-127"/>
              </a:rPr>
              <a:t>이내에 포함됨</a:t>
            </a:r>
            <a:r>
              <a:rPr lang="en-US" altLang="ko-KR" sz="800">
                <a:latin typeface="페이퍼로지 2 ExtraLight" pitchFamily="2" charset="-127"/>
                <a:ea typeface="페이퍼로지 2 ExtraLight" pitchFamily="2" charset="-127"/>
              </a:rPr>
              <a:t>.</a:t>
            </a:r>
          </a:p>
          <a:p>
            <a:pPr lvl="0"/>
            <a:r>
              <a:rPr lang="en-US" altLang="ko-KR" sz="800">
                <a:latin typeface="페이퍼로지 2 ExtraLight" pitchFamily="2" charset="-127"/>
                <a:ea typeface="페이퍼로지 2 ExtraLight" pitchFamily="2" charset="-127"/>
              </a:rPr>
              <a:t>&gt;&gt; </a:t>
            </a:r>
            <a:r>
              <a:rPr lang="ko-KR" altLang="en-US" sz="800">
                <a:latin typeface="페이퍼로지 2 ExtraLight" pitchFamily="2" charset="-127"/>
                <a:ea typeface="페이퍼로지 2 ExtraLight" pitchFamily="2" charset="-127"/>
              </a:rPr>
              <a:t>즉</a:t>
            </a:r>
            <a:r>
              <a:rPr lang="en-US" altLang="ko-KR" sz="800">
                <a:latin typeface="페이퍼로지 2 ExtraLight" pitchFamily="2" charset="-127"/>
                <a:ea typeface="페이퍼로지 2 ExtraLight" pitchFamily="2" charset="-127"/>
              </a:rPr>
              <a:t>, </a:t>
            </a:r>
            <a:r>
              <a:rPr lang="ko-KR" altLang="en-US" sz="800">
                <a:latin typeface="페이퍼로지 2 ExtraLight" pitchFamily="2" charset="-127"/>
                <a:ea typeface="페이퍼로지 2 ExtraLight" pitchFamily="2" charset="-127"/>
              </a:rPr>
              <a:t>하위 </a:t>
            </a:r>
            <a:r>
              <a:rPr lang="en-US" altLang="ko-KR" sz="800">
                <a:latin typeface="페이퍼로지 2 ExtraLight" pitchFamily="2" charset="-127"/>
                <a:ea typeface="페이퍼로지 2 ExtraLight" pitchFamily="2" charset="-127"/>
              </a:rPr>
              <a:t>1</a:t>
            </a:r>
            <a:r>
              <a:rPr lang="ko-KR" altLang="en-US" sz="800">
                <a:latin typeface="페이퍼로지 2 ExtraLight" pitchFamily="2" charset="-127"/>
                <a:ea typeface="페이퍼로지 2 ExtraLight" pitchFamily="2" charset="-127"/>
              </a:rPr>
              <a:t>바이트는 변동이 없다</a:t>
            </a:r>
            <a:r>
              <a:rPr lang="en-US" altLang="ko-KR" sz="800">
                <a:latin typeface="페이퍼로지 2 ExtraLight" pitchFamily="2" charset="-127"/>
                <a:ea typeface="페이퍼로지 2 ExtraLight" pitchFamily="2" charset="-127"/>
              </a:rPr>
              <a:t>. 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E797460-6830-26B8-D93B-5AA4DC2D85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834901"/>
              </p:ext>
            </p:extLst>
          </p:nvPr>
        </p:nvGraphicFramePr>
        <p:xfrm>
          <a:off x="6828058" y="3499707"/>
          <a:ext cx="2199064" cy="762000"/>
        </p:xfrm>
        <a:graphic>
          <a:graphicData uri="http://schemas.openxmlformats.org/drawingml/2006/table">
            <a:tbl>
              <a:tblPr firstRow="1" bandRow="1">
                <a:tableStyleId>{08D96753-9D45-4FE6-9178-F3E63956B4D6}</a:tableStyleId>
              </a:tblPr>
              <a:tblGrid>
                <a:gridCol w="1091601">
                  <a:extLst>
                    <a:ext uri="{9D8B030D-6E8A-4147-A177-3AD203B41FA5}">
                      <a16:colId xmlns:a16="http://schemas.microsoft.com/office/drawing/2014/main" val="2042036418"/>
                    </a:ext>
                  </a:extLst>
                </a:gridCol>
                <a:gridCol w="436756">
                  <a:extLst>
                    <a:ext uri="{9D8B030D-6E8A-4147-A177-3AD203B41FA5}">
                      <a16:colId xmlns:a16="http://schemas.microsoft.com/office/drawing/2014/main" val="2192631578"/>
                    </a:ext>
                  </a:extLst>
                </a:gridCol>
                <a:gridCol w="223569">
                  <a:extLst>
                    <a:ext uri="{9D8B030D-6E8A-4147-A177-3AD203B41FA5}">
                      <a16:colId xmlns:a16="http://schemas.microsoft.com/office/drawing/2014/main" val="1337459779"/>
                    </a:ext>
                  </a:extLst>
                </a:gridCol>
                <a:gridCol w="223569">
                  <a:extLst>
                    <a:ext uri="{9D8B030D-6E8A-4147-A177-3AD203B41FA5}">
                      <a16:colId xmlns:a16="http://schemas.microsoft.com/office/drawing/2014/main" val="2441378546"/>
                    </a:ext>
                  </a:extLst>
                </a:gridCol>
                <a:gridCol w="223569">
                  <a:extLst>
                    <a:ext uri="{9D8B030D-6E8A-4147-A177-3AD203B41FA5}">
                      <a16:colId xmlns:a16="http://schemas.microsoft.com/office/drawing/2014/main" val="36146799"/>
                    </a:ext>
                  </a:extLst>
                </a:gridCol>
              </a:tblGrid>
              <a:tr h="14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prev_size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size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M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P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49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0x7fbbc41c37 </a:t>
                      </a:r>
                      <a:r>
                        <a:rPr lang="en-US" altLang="ko-KR" sz="800">
                          <a:solidFill>
                            <a:srgbClr val="FF0000"/>
                          </a:solidFill>
                        </a:rPr>
                        <a:t>0x60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6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0xtcache.. \x00  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931006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data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6F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6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820772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21031F14-5A34-DB25-B2A8-65D7EC27B7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5537" y="4426171"/>
            <a:ext cx="2309964" cy="4729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416CB8-FC27-F569-0138-439D3B622349}"/>
              </a:ext>
            </a:extLst>
          </p:cNvPr>
          <p:cNvSpPr txBox="1"/>
          <p:nvPr/>
        </p:nvSpPr>
        <p:spPr>
          <a:xfrm>
            <a:off x="330009" y="395816"/>
            <a:ext cx="196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9933FF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2. Libc leak</a:t>
            </a:r>
            <a:endParaRPr lang="ko-KR" altLang="en-US"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F7D2632F-7CA6-349A-3951-C404F391A860}"/>
              </a:ext>
            </a:extLst>
          </p:cNvPr>
          <p:cNvSpPr/>
          <p:nvPr/>
        </p:nvSpPr>
        <p:spPr>
          <a:xfrm>
            <a:off x="267263" y="4254655"/>
            <a:ext cx="61089" cy="5664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페이퍼로지 4 Regular" pitchFamily="2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25F211E-B258-6A02-8BEB-068AF89B6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094695"/>
              </p:ext>
            </p:extLst>
          </p:nvPr>
        </p:nvGraphicFramePr>
        <p:xfrm>
          <a:off x="7702549" y="890187"/>
          <a:ext cx="1274915" cy="1019172"/>
        </p:xfrm>
        <a:graphic>
          <a:graphicData uri="http://schemas.openxmlformats.org/drawingml/2006/table">
            <a:tbl>
              <a:tblPr/>
              <a:tblGrid>
                <a:gridCol w="1274915">
                  <a:extLst>
                    <a:ext uri="{9D8B030D-6E8A-4147-A177-3AD203B41FA5}">
                      <a16:colId xmlns:a16="http://schemas.microsoft.com/office/drawing/2014/main" val="1586499438"/>
                    </a:ext>
                  </a:extLst>
                </a:gridCol>
              </a:tblGrid>
              <a:tr h="25479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>
                          <a:latin typeface="페이퍼로지 4 Regular" pitchFamily="2" charset="-127"/>
                        </a:rPr>
                        <a:t>scanf</a:t>
                      </a:r>
                      <a:endParaRPr lang="ko-KR" altLang="en-US" sz="900">
                        <a:latin typeface="페이퍼로지 4 Regular" pitchFamily="2" charset="-127"/>
                      </a:endParaRPr>
                    </a:p>
                  </a:txBody>
                  <a:tcPr>
                    <a:lnL w="28575" cmpd="sng">
                      <a:solidFill>
                        <a:srgbClr val="FF0000"/>
                      </a:solidFill>
                      <a:prstDash val="solid"/>
                    </a:lnL>
                    <a:lnR w="28575" cmpd="sng">
                      <a:solidFill>
                        <a:srgbClr val="FF0000"/>
                      </a:solidFill>
                      <a:prstDash val="solid"/>
                    </a:lnR>
                    <a:lnT w="28575" cmpd="sng">
                      <a:solidFill>
                        <a:srgbClr val="FF0000"/>
                      </a:solidFill>
                      <a:prstDash val="soli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9240259"/>
                  </a:ext>
                </a:extLst>
              </a:tr>
              <a:tr h="25479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>
                          <a:latin typeface="페이퍼로지 4 Regular" pitchFamily="2" charset="-127"/>
                        </a:rPr>
                        <a:t>printf</a:t>
                      </a:r>
                      <a:endParaRPr lang="ko-KR" altLang="en-US" sz="900">
                        <a:latin typeface="페이퍼로지 4 Regular" pitchFamily="2" charset="-127"/>
                      </a:endParaRPr>
                    </a:p>
                  </a:txBody>
                  <a:tcPr>
                    <a:lnL w="28575" cmpd="sng">
                      <a:solidFill>
                        <a:srgbClr val="FF0000"/>
                      </a:solidFill>
                      <a:prstDash val="solid"/>
                    </a:lnL>
                    <a:lnR w="28575" cmpd="sng">
                      <a:solidFill>
                        <a:srgbClr val="FF0000"/>
                      </a:solidFill>
                      <a:prstDash val="solid"/>
                    </a:lnR>
                    <a:lnT w="28575" cmpd="sng">
                      <a:solidFill>
                        <a:srgbClr val="FF0000"/>
                      </a:solidFill>
                      <a:prstDash val="soli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920326"/>
                  </a:ext>
                </a:extLst>
              </a:tr>
              <a:tr h="25479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>
                          <a:latin typeface="페이퍼로지 4 Regular" pitchFamily="2" charset="-127"/>
                        </a:rPr>
                        <a:t>_IO_2_1_stdout_</a:t>
                      </a:r>
                      <a:endParaRPr lang="ko-KR" altLang="en-US" sz="900">
                        <a:latin typeface="페이퍼로지 4 Regular" pitchFamily="2" charset="-127"/>
                      </a:endParaRPr>
                    </a:p>
                  </a:txBody>
                  <a:tcPr>
                    <a:lnL w="28575" cmpd="sng">
                      <a:solidFill>
                        <a:srgbClr val="FF0000"/>
                      </a:solidFill>
                      <a:prstDash val="solid"/>
                    </a:lnL>
                    <a:lnR w="28575" cmpd="sng">
                      <a:solidFill>
                        <a:srgbClr val="FF0000"/>
                      </a:solidFill>
                      <a:prstDash val="solid"/>
                    </a:lnR>
                    <a:lnT w="28575" cmpd="sng">
                      <a:solidFill>
                        <a:srgbClr val="FF0000"/>
                      </a:solidFill>
                      <a:prstDash val="soli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245748"/>
                  </a:ext>
                </a:extLst>
              </a:tr>
              <a:tr h="25479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>
                          <a:latin typeface="페이퍼로지 4 Regular" pitchFamily="2" charset="-127"/>
                        </a:rPr>
                        <a:t>__free_hook </a:t>
                      </a:r>
                      <a:endParaRPr lang="ko-KR" altLang="en-US" sz="900">
                        <a:latin typeface="페이퍼로지 4 Regular" pitchFamily="2" charset="-127"/>
                      </a:endParaRPr>
                    </a:p>
                  </a:txBody>
                  <a:tcPr>
                    <a:lnL w="28575" cmpd="sng">
                      <a:solidFill>
                        <a:srgbClr val="FF0000"/>
                      </a:solidFill>
                      <a:prstDash val="solid"/>
                    </a:lnL>
                    <a:lnR w="28575" cmpd="sng">
                      <a:solidFill>
                        <a:srgbClr val="FF0000"/>
                      </a:solidFill>
                      <a:prstDash val="solid"/>
                    </a:lnR>
                    <a:lnT w="28575" cmpd="sng">
                      <a:solidFill>
                        <a:srgbClr val="FF0000"/>
                      </a:solidFill>
                      <a:prstDash val="solid"/>
                    </a:lnT>
                    <a:lnB w="28575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8695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278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" grpId="0" animBg="1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A2606E14-056E-67BD-2ECC-91FE68A6C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>
            <a:extLst>
              <a:ext uri="{FF2B5EF4-FFF2-40B4-BE49-F238E27FC236}">
                <a16:creationId xmlns:a16="http://schemas.microsoft.com/office/drawing/2014/main" id="{548DF406-04D4-A81F-5565-9A24C5631F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550" y="121018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페이퍼로지 6 SemiBold" pitchFamily="2" charset="-127"/>
                <a:ea typeface="페이퍼로지 6 SemiBold" pitchFamily="2" charset="-127"/>
              </a:rPr>
              <a:t>tcache poisoning</a:t>
            </a:r>
            <a:endParaRPr dirty="0">
              <a:latin typeface="페이퍼로지 6 SemiBold" pitchFamily="2" charset="-127"/>
              <a:ea typeface="페이퍼로지 6 SemiBold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CA3C66D-A62C-D468-5039-560FBA37AA89}"/>
              </a:ext>
            </a:extLst>
          </p:cNvPr>
          <p:cNvCxnSpPr/>
          <p:nvPr/>
        </p:nvCxnSpPr>
        <p:spPr>
          <a:xfrm>
            <a:off x="387275" y="763285"/>
            <a:ext cx="8240358" cy="0"/>
          </a:xfrm>
          <a:prstGeom prst="line">
            <a:avLst/>
          </a:prstGeom>
          <a:ln w="381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924B1753-764F-3E31-CCDD-AE56FCCF9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67" y="1979127"/>
            <a:ext cx="1738954" cy="17688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6A081A1-A263-3FC5-7BE0-274E2A649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4252" y="1221900"/>
            <a:ext cx="2712759" cy="15195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37ED7D-A1B7-94A6-88FC-23468C172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8497" y="1221900"/>
            <a:ext cx="2712759" cy="15144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F8DBE9C-CCC1-B635-9128-C21B908B14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4252" y="2954050"/>
            <a:ext cx="2712759" cy="151327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8B31914-497C-57F3-0586-D970A3ED9E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8497" y="2954049"/>
            <a:ext cx="3634569" cy="1488209"/>
          </a:xfrm>
          <a:prstGeom prst="rect">
            <a:avLst/>
          </a:prstGeom>
        </p:spPr>
      </p:pic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DDEC5BFF-159C-1362-DF05-A86C654520D9}"/>
              </a:ext>
            </a:extLst>
          </p:cNvPr>
          <p:cNvSpPr/>
          <p:nvPr/>
        </p:nvSpPr>
        <p:spPr>
          <a:xfrm>
            <a:off x="216707" y="2460231"/>
            <a:ext cx="61089" cy="5664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페이퍼로지 4 Regular" pitchFamily="2" charset="-127"/>
            </a:endParaRPr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574DE21E-726D-BA05-C541-C4B583745316}"/>
              </a:ext>
            </a:extLst>
          </p:cNvPr>
          <p:cNvSpPr/>
          <p:nvPr/>
        </p:nvSpPr>
        <p:spPr>
          <a:xfrm>
            <a:off x="216707" y="2599122"/>
            <a:ext cx="61089" cy="5664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페이퍼로지 4 Regular" pitchFamily="2" charset="-127"/>
            </a:endParaRPr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CC6EF845-2134-EF7D-EC7D-9ABA5DD4907C}"/>
              </a:ext>
            </a:extLst>
          </p:cNvPr>
          <p:cNvSpPr/>
          <p:nvPr/>
        </p:nvSpPr>
        <p:spPr>
          <a:xfrm>
            <a:off x="212494" y="2734695"/>
            <a:ext cx="61089" cy="5664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페이퍼로지 4 Regular" pitchFamily="2" charset="-127"/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C92D4513-782C-95F4-9485-E429FD5138DA}"/>
              </a:ext>
            </a:extLst>
          </p:cNvPr>
          <p:cNvSpPr/>
          <p:nvPr/>
        </p:nvSpPr>
        <p:spPr>
          <a:xfrm>
            <a:off x="214198" y="3016034"/>
            <a:ext cx="61089" cy="5664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페이퍼로지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08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  <p:bldP spid="8" grpId="0" animBg="1"/>
      <p:bldP spid="8" grpId="1" animBg="1"/>
      <p:bldP spid="10" grpId="0" animBg="1"/>
      <p:bldP spid="10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2D3D4515-B7AA-FE20-700F-BEC93FF1F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>
            <a:extLst>
              <a:ext uri="{FF2B5EF4-FFF2-40B4-BE49-F238E27FC236}">
                <a16:creationId xmlns:a16="http://schemas.microsoft.com/office/drawing/2014/main" id="{0BE82A25-A51F-5EAC-C8C4-267D00AD28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550" y="121018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페이퍼로지 6 SemiBold" pitchFamily="2" charset="-127"/>
                <a:ea typeface="페이퍼로지 6 SemiBold" pitchFamily="2" charset="-127"/>
              </a:rPr>
              <a:t>tcache poisoning</a:t>
            </a:r>
            <a:endParaRPr dirty="0">
              <a:latin typeface="페이퍼로지 6 SemiBold" pitchFamily="2" charset="-127"/>
              <a:ea typeface="페이퍼로지 6 SemiBold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512EAB0-1DCD-E6C6-CFA6-F53023E9FEB6}"/>
              </a:ext>
            </a:extLst>
          </p:cNvPr>
          <p:cNvCxnSpPr/>
          <p:nvPr/>
        </p:nvCxnSpPr>
        <p:spPr>
          <a:xfrm>
            <a:off x="387275" y="763285"/>
            <a:ext cx="8240358" cy="0"/>
          </a:xfrm>
          <a:prstGeom prst="line">
            <a:avLst/>
          </a:prstGeom>
          <a:ln w="381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169;p19">
            <a:extLst>
              <a:ext uri="{FF2B5EF4-FFF2-40B4-BE49-F238E27FC236}">
                <a16:creationId xmlns:a16="http://schemas.microsoft.com/office/drawing/2014/main" id="{CBD990AD-AC39-E9F5-EFBD-A956622718EC}"/>
              </a:ext>
            </a:extLst>
          </p:cNvPr>
          <p:cNvSpPr txBox="1"/>
          <p:nvPr/>
        </p:nvSpPr>
        <p:spPr>
          <a:xfrm flipH="1">
            <a:off x="452550" y="885617"/>
            <a:ext cx="8238900" cy="4136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1" indent="-285750">
              <a:buSzPts val="1600"/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BAB2851-8C46-CD3A-AED4-E61C17358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574" y="1230802"/>
            <a:ext cx="3524742" cy="144323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F40890D-8D34-5633-9DAA-AE0CD21F4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574" y="2796372"/>
            <a:ext cx="3011820" cy="149281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0D44A80-F1FF-26CF-9DC6-931269117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8747" y="2796373"/>
            <a:ext cx="2897731" cy="149195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F8AB3A7-1EAA-B2F8-6C72-A196C40A5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228" y="3161537"/>
            <a:ext cx="85725" cy="8572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DDEBE31-E88E-003C-4FC4-77A87FBDF5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267" y="1979127"/>
            <a:ext cx="1738954" cy="176880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40F3FC3-8E61-8C7E-2684-DCF4C3CB4F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228" y="3298496"/>
            <a:ext cx="85725" cy="85725"/>
          </a:xfrm>
          <a:prstGeom prst="rect">
            <a:avLst/>
          </a:prstGeom>
        </p:spPr>
      </p:pic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49590655-F785-35D5-46F6-75067FAFD2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793480"/>
              </p:ext>
            </p:extLst>
          </p:nvPr>
        </p:nvGraphicFramePr>
        <p:xfrm>
          <a:off x="6251969" y="1195499"/>
          <a:ext cx="1274914" cy="1019172"/>
        </p:xfrm>
        <a:graphic>
          <a:graphicData uri="http://schemas.openxmlformats.org/drawingml/2006/table">
            <a:tbl>
              <a:tblPr firstRow="1" bandRow="1">
                <a:tableStyleId>{08D96753-9D45-4FE6-9178-F3E63956B4D6}</a:tableStyleId>
              </a:tblPr>
              <a:tblGrid>
                <a:gridCol w="1274914">
                  <a:extLst>
                    <a:ext uri="{9D8B030D-6E8A-4147-A177-3AD203B41FA5}">
                      <a16:colId xmlns:a16="http://schemas.microsoft.com/office/drawing/2014/main" val="2250602745"/>
                    </a:ext>
                  </a:extLst>
                </a:gridCol>
              </a:tblGrid>
              <a:tr h="2547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latin typeface="페이퍼로지 4 Regular" pitchFamily="2" charset="-127"/>
                          <a:ea typeface="페이퍼로지 4 Regular" pitchFamily="2" charset="-127"/>
                        </a:rPr>
                        <a:t>scanf</a:t>
                      </a:r>
                      <a:endParaRPr lang="ko-KR" altLang="en-US" sz="9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1157586"/>
                  </a:ext>
                </a:extLst>
              </a:tr>
              <a:tr h="2547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latin typeface="페이퍼로지 4 Regular" pitchFamily="2" charset="-127"/>
                          <a:ea typeface="페이퍼로지 4 Regular" pitchFamily="2" charset="-127"/>
                        </a:rPr>
                        <a:t>printf</a:t>
                      </a:r>
                      <a:endParaRPr lang="ko-KR" altLang="en-US" sz="9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063806"/>
                  </a:ext>
                </a:extLst>
              </a:tr>
              <a:tr h="2547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latin typeface="페이퍼로지 4 Regular" pitchFamily="2" charset="-127"/>
                          <a:ea typeface="페이퍼로지 4 Regular" pitchFamily="2" charset="-127"/>
                        </a:rPr>
                        <a:t>stdout@@Glibc..</a:t>
                      </a:r>
                      <a:endParaRPr lang="ko-KR" altLang="en-US" sz="9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203847"/>
                  </a:ext>
                </a:extLst>
              </a:tr>
              <a:tr h="2547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latin typeface="페이퍼로지 4 Regular" pitchFamily="2" charset="-127"/>
                          <a:ea typeface="페이퍼로지 4 Regular" pitchFamily="2" charset="-127"/>
                        </a:rPr>
                        <a:t>__free_hook </a:t>
                      </a:r>
                      <a:endParaRPr lang="ko-KR" altLang="en-US" sz="9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400961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744B2A1B-B637-12C5-114C-76DE1BFBC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374988"/>
              </p:ext>
            </p:extLst>
          </p:nvPr>
        </p:nvGraphicFramePr>
        <p:xfrm>
          <a:off x="6251969" y="1775087"/>
          <a:ext cx="2048678" cy="640080"/>
        </p:xfrm>
        <a:graphic>
          <a:graphicData uri="http://schemas.openxmlformats.org/drawingml/2006/table">
            <a:tbl>
              <a:tblPr firstRow="1" bandRow="1">
                <a:tableStyleId>{08D96753-9D45-4FE6-9178-F3E63956B4D6}</a:tableStyleId>
              </a:tblPr>
              <a:tblGrid>
                <a:gridCol w="1016950">
                  <a:extLst>
                    <a:ext uri="{9D8B030D-6E8A-4147-A177-3AD203B41FA5}">
                      <a16:colId xmlns:a16="http://schemas.microsoft.com/office/drawing/2014/main" val="2042036418"/>
                    </a:ext>
                  </a:extLst>
                </a:gridCol>
                <a:gridCol w="406888">
                  <a:extLst>
                    <a:ext uri="{9D8B030D-6E8A-4147-A177-3AD203B41FA5}">
                      <a16:colId xmlns:a16="http://schemas.microsoft.com/office/drawing/2014/main" val="21926315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3745977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413785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146799"/>
                    </a:ext>
                  </a:extLst>
                </a:gridCol>
              </a:tblGrid>
              <a:tr h="141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prev_size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size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M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P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49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6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0xtcache.. \x00  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931006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data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6F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6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820772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F04FA88-8E2B-D069-0DF7-30751BC47A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8748" y="4593565"/>
            <a:ext cx="1653322" cy="20767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44CEB65-8361-2898-1B2C-387F4A0336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48747" y="4325923"/>
            <a:ext cx="1744515" cy="23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3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344E5C0C-8C55-C7FB-93CF-F969ED355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>
            <a:extLst>
              <a:ext uri="{FF2B5EF4-FFF2-40B4-BE49-F238E27FC236}">
                <a16:creationId xmlns:a16="http://schemas.microsoft.com/office/drawing/2014/main" id="{D455FEBB-6710-824C-8CCF-F2510DA1C2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550" y="121018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페이퍼로지 6 SemiBold" pitchFamily="2" charset="-127"/>
                <a:ea typeface="페이퍼로지 6 SemiBold" pitchFamily="2" charset="-127"/>
              </a:rPr>
              <a:t>success</a:t>
            </a:r>
            <a:endParaRPr dirty="0">
              <a:latin typeface="페이퍼로지 6 SemiBold" pitchFamily="2" charset="-127"/>
              <a:ea typeface="페이퍼로지 6 SemiBold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2891351-7974-1084-CB9F-707F2432EB81}"/>
              </a:ext>
            </a:extLst>
          </p:cNvPr>
          <p:cNvCxnSpPr/>
          <p:nvPr/>
        </p:nvCxnSpPr>
        <p:spPr>
          <a:xfrm>
            <a:off x="387275" y="763285"/>
            <a:ext cx="8240358" cy="0"/>
          </a:xfrm>
          <a:prstGeom prst="line">
            <a:avLst/>
          </a:prstGeom>
          <a:ln w="381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169;p19">
            <a:extLst>
              <a:ext uri="{FF2B5EF4-FFF2-40B4-BE49-F238E27FC236}">
                <a16:creationId xmlns:a16="http://schemas.microsoft.com/office/drawing/2014/main" id="{C673874C-6807-2945-82DE-7F0EF100B5B1}"/>
              </a:ext>
            </a:extLst>
          </p:cNvPr>
          <p:cNvSpPr txBox="1"/>
          <p:nvPr/>
        </p:nvSpPr>
        <p:spPr>
          <a:xfrm flipH="1">
            <a:off x="452550" y="885617"/>
            <a:ext cx="8238900" cy="4136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1" indent="-285750">
              <a:buSzPts val="1600"/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FD1142-6354-B2B5-58F1-4E6F5D44A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418" y="2266907"/>
            <a:ext cx="3315163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349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B34D396A-4999-660B-FEB9-04B788350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>
            <a:extLst>
              <a:ext uri="{FF2B5EF4-FFF2-40B4-BE49-F238E27FC236}">
                <a16:creationId xmlns:a16="http://schemas.microsoft.com/office/drawing/2014/main" id="{68846D92-0BEB-C31F-DAEA-EF1A261CA1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550" y="1889640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Thank you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380057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B127925B-2899-317F-4014-B9DC84E31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>
            <a:extLst>
              <a:ext uri="{FF2B5EF4-FFF2-40B4-BE49-F238E27FC236}">
                <a16:creationId xmlns:a16="http://schemas.microsoft.com/office/drawing/2014/main" id="{BB63678A-D1DE-9B8C-B206-2825C225A243}"/>
              </a:ext>
            </a:extLst>
          </p:cNvPr>
          <p:cNvSpPr txBox="1"/>
          <p:nvPr/>
        </p:nvSpPr>
        <p:spPr>
          <a:xfrm flipH="1">
            <a:off x="452550" y="885617"/>
            <a:ext cx="8238900" cy="4136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해커들은 </a:t>
            </a:r>
            <a:r>
              <a:rPr lang="en-US" altLang="ko-KR" sz="1800" dirty="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duplicated freed list</a:t>
            </a:r>
            <a:r>
              <a:rPr lang="ko-KR" altLang="en-US" sz="1800" dirty="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를 이용하면 </a:t>
            </a:r>
            <a:r>
              <a:rPr lang="en-US" altLang="ko-KR" sz="1800" dirty="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**</a:t>
            </a:r>
            <a:r>
              <a:rPr lang="ko-KR" altLang="en-US" sz="1800" dirty="0">
                <a:solidFill>
                  <a:srgbClr val="FF0000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임의 주소에 </a:t>
            </a:r>
            <a:r>
              <a:rPr lang="ko-KR" altLang="en-US" sz="1800" dirty="0" err="1">
                <a:solidFill>
                  <a:srgbClr val="FF0000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청크를</a:t>
            </a:r>
            <a:r>
              <a:rPr lang="ko-KR" altLang="en-US" sz="1800" dirty="0">
                <a:solidFill>
                  <a:srgbClr val="FF0000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 할당</a:t>
            </a:r>
            <a:r>
              <a:rPr lang="en-US" altLang="ko-KR" sz="1800" dirty="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** </a:t>
            </a:r>
            <a:r>
              <a:rPr lang="ko-KR" altLang="en-US" sz="1800" dirty="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할 수 있음을 확인</a:t>
            </a:r>
            <a:endParaRPr lang="en-US" altLang="ko-KR" sz="1800" dirty="0">
              <a:solidFill>
                <a:schemeClr val="dk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dk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  <a:p>
            <a:pPr marL="285750" lvl="0" indent="-285750">
              <a:buSzPts val="16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**</a:t>
            </a:r>
            <a:r>
              <a:rPr lang="ko-KR" altLang="en-US" dirty="0">
                <a:solidFill>
                  <a:srgbClr val="FF0000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임의 주소에 </a:t>
            </a:r>
            <a:r>
              <a:rPr lang="ko-KR" altLang="en-US" dirty="0" err="1">
                <a:solidFill>
                  <a:srgbClr val="FF0000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청크를</a:t>
            </a:r>
            <a:r>
              <a:rPr lang="ko-KR" altLang="en-US" dirty="0">
                <a:solidFill>
                  <a:srgbClr val="FF0000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 할당</a:t>
            </a:r>
            <a:r>
              <a:rPr lang="en-US" altLang="ko-KR" dirty="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**</a:t>
            </a:r>
            <a:br>
              <a:rPr lang="en-US" altLang="ko-KR" dirty="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</a:br>
            <a:r>
              <a:rPr lang="ko-KR" altLang="en-US" dirty="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이렇게 할당한 </a:t>
            </a:r>
            <a:r>
              <a:rPr lang="ko-KR" altLang="en-US" dirty="0" err="1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청크의</a:t>
            </a:r>
            <a:r>
              <a:rPr lang="ko-KR" altLang="en-US" dirty="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 값을 읽거나 조작함으로써 임의 주소 읽기 </a:t>
            </a:r>
            <a:r>
              <a:rPr lang="en-US" altLang="ko-KR" dirty="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or </a:t>
            </a:r>
            <a:r>
              <a:rPr lang="ko-KR" altLang="en-US" dirty="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쓰기 가능</a:t>
            </a:r>
            <a:endParaRPr lang="en-US" altLang="ko-KR" dirty="0">
              <a:solidFill>
                <a:schemeClr val="dk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  <a:p>
            <a:pPr marL="285750" lvl="0" indent="-285750">
              <a:buSzPts val="1600"/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dk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  <a:p>
            <a:pPr marL="285750" lvl="0" indent="-285750">
              <a:buSzPts val="1600"/>
              <a:buFont typeface="Arial" panose="020B0604020202020204" pitchFamily="34" charset="0"/>
              <a:buChar char="•"/>
            </a:pPr>
            <a:r>
              <a:rPr lang="en-US" altLang="ko-KR" sz="1800" b="1" dirty="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Remind..</a:t>
            </a:r>
            <a:br>
              <a:rPr lang="en-US" altLang="ko-KR" sz="1800" dirty="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</a:br>
            <a:r>
              <a:rPr lang="en-US" altLang="ko-KR" sz="1600" dirty="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ptmalloc2</a:t>
            </a:r>
            <a:r>
              <a:rPr lang="ko-KR" altLang="en-US" sz="1600" dirty="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에서 </a:t>
            </a:r>
            <a:r>
              <a:rPr lang="en-US" altLang="ko-KR" sz="1600" dirty="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freed list</a:t>
            </a:r>
            <a:r>
              <a:rPr lang="ko-KR" altLang="en-US" sz="1600" dirty="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의 각 </a:t>
            </a:r>
            <a:r>
              <a:rPr lang="ko-KR" altLang="en-US" sz="1600" dirty="0" err="1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청크는</a:t>
            </a:r>
            <a:r>
              <a:rPr lang="ko-KR" altLang="en-US" sz="1600" dirty="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 </a:t>
            </a:r>
            <a:r>
              <a:rPr lang="en-US" altLang="ko-KR" sz="1600" dirty="0" err="1">
                <a:solidFill>
                  <a:schemeClr val="accent1">
                    <a:lumMod val="7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fd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, bk</a:t>
            </a:r>
            <a:r>
              <a:rPr lang="ko-KR" altLang="en-US" sz="1600" dirty="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로 연결</a:t>
            </a:r>
            <a:br>
              <a:rPr lang="en-US" altLang="ko-KR" sz="1800" dirty="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</a:b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dk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</p:txBody>
      </p:sp>
      <p:sp>
        <p:nvSpPr>
          <p:cNvPr id="170" name="Google Shape;170;p19">
            <a:extLst>
              <a:ext uri="{FF2B5EF4-FFF2-40B4-BE49-F238E27FC236}">
                <a16:creationId xmlns:a16="http://schemas.microsoft.com/office/drawing/2014/main" id="{8EE1C7DE-3C00-00F4-E026-D8E0624D24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550" y="121018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페이퍼로지 6 SemiBold" pitchFamily="2" charset="-127"/>
                <a:ea typeface="페이퍼로지 6 SemiBold" pitchFamily="2" charset="-127"/>
              </a:rPr>
              <a:t>Introduction</a:t>
            </a:r>
            <a:endParaRPr dirty="0">
              <a:latin typeface="페이퍼로지 6 SemiBold" pitchFamily="2" charset="-127"/>
              <a:ea typeface="페이퍼로지 6 SemiBold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93E17EC-6F63-27E5-41A2-7079A010F69C}"/>
              </a:ext>
            </a:extLst>
          </p:cNvPr>
          <p:cNvCxnSpPr/>
          <p:nvPr/>
        </p:nvCxnSpPr>
        <p:spPr>
          <a:xfrm>
            <a:off x="387275" y="763285"/>
            <a:ext cx="8240358" cy="0"/>
          </a:xfrm>
          <a:prstGeom prst="line">
            <a:avLst/>
          </a:prstGeom>
          <a:ln w="38100">
            <a:solidFill>
              <a:srgbClr val="51EE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15235F2-863E-09E6-6F0D-1FF56BE848C4}"/>
              </a:ext>
            </a:extLst>
          </p:cNvPr>
          <p:cNvSpPr txBox="1"/>
          <p:nvPr/>
        </p:nvSpPr>
        <p:spPr>
          <a:xfrm>
            <a:off x="5826869" y="2995751"/>
            <a:ext cx="1878969" cy="40011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chemeClr val="bg2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fd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: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자신 기준 다음에 해제된 </a:t>
            </a:r>
            <a:r>
              <a:rPr lang="ko-KR" altLang="en-US" sz="1000" dirty="0" err="1">
                <a:solidFill>
                  <a:schemeClr val="bg2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청크</a:t>
            </a:r>
            <a:b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</a:b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bk: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이전에 해제된 </a:t>
            </a:r>
            <a:r>
              <a:rPr lang="ko-KR" altLang="en-US" sz="1000" dirty="0" err="1">
                <a:solidFill>
                  <a:schemeClr val="bg2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청크</a:t>
            </a:r>
            <a:endParaRPr lang="ko-KR" altLang="en-US" sz="1000" dirty="0">
              <a:latin typeface="페이퍼로지 4 Regular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AF47AE7-4015-081D-7429-70C8D69F5E65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4572000" y="2995751"/>
            <a:ext cx="1254869" cy="200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C79325A-5879-43EC-12D4-46307650E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639550"/>
              </p:ext>
            </p:extLst>
          </p:nvPr>
        </p:nvGraphicFramePr>
        <p:xfrm>
          <a:off x="3782564" y="3692984"/>
          <a:ext cx="2044305" cy="1097280"/>
        </p:xfrm>
        <a:graphic>
          <a:graphicData uri="http://schemas.openxmlformats.org/drawingml/2006/table">
            <a:tbl>
              <a:tblPr firstRow="1" bandRow="1">
                <a:tableStyleId>{08D96753-9D45-4FE6-9178-F3E63956B4D6}</a:tableStyleId>
              </a:tblPr>
              <a:tblGrid>
                <a:gridCol w="990263">
                  <a:extLst>
                    <a:ext uri="{9D8B030D-6E8A-4147-A177-3AD203B41FA5}">
                      <a16:colId xmlns:a16="http://schemas.microsoft.com/office/drawing/2014/main" val="1881043384"/>
                    </a:ext>
                  </a:extLst>
                </a:gridCol>
                <a:gridCol w="397609">
                  <a:extLst>
                    <a:ext uri="{9D8B030D-6E8A-4147-A177-3AD203B41FA5}">
                      <a16:colId xmlns:a16="http://schemas.microsoft.com/office/drawing/2014/main" val="1443123499"/>
                    </a:ext>
                  </a:extLst>
                </a:gridCol>
                <a:gridCol w="218811">
                  <a:extLst>
                    <a:ext uri="{9D8B030D-6E8A-4147-A177-3AD203B41FA5}">
                      <a16:colId xmlns:a16="http://schemas.microsoft.com/office/drawing/2014/main" val="3821704022"/>
                    </a:ext>
                  </a:extLst>
                </a:gridCol>
                <a:gridCol w="218811">
                  <a:extLst>
                    <a:ext uri="{9D8B030D-6E8A-4147-A177-3AD203B41FA5}">
                      <a16:colId xmlns:a16="http://schemas.microsoft.com/office/drawing/2014/main" val="4109619658"/>
                    </a:ext>
                  </a:extLst>
                </a:gridCol>
                <a:gridCol w="218811">
                  <a:extLst>
                    <a:ext uri="{9D8B030D-6E8A-4147-A177-3AD203B41FA5}">
                      <a16:colId xmlns:a16="http://schemas.microsoft.com/office/drawing/2014/main" val="3559085677"/>
                    </a:ext>
                  </a:extLst>
                </a:gridCol>
              </a:tblGrid>
              <a:tr h="1579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prev_size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size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A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M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P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621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fd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bk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054598"/>
                  </a:ext>
                </a:extLst>
              </a:tr>
              <a:tr h="217170">
                <a:tc gridSpan="5"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data</a:t>
                      </a:r>
                    </a:p>
                    <a:p>
                      <a:pPr algn="ctr" latinLnBrk="1"/>
                      <a:endParaRPr lang="ko-KR" altLang="en-US" sz="90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865889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6AC0A3A-41C8-EA0C-11AA-CB03042D56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254285"/>
              </p:ext>
            </p:extLst>
          </p:nvPr>
        </p:nvGraphicFramePr>
        <p:xfrm>
          <a:off x="1377507" y="3692984"/>
          <a:ext cx="2044305" cy="1097280"/>
        </p:xfrm>
        <a:graphic>
          <a:graphicData uri="http://schemas.openxmlformats.org/drawingml/2006/table">
            <a:tbl>
              <a:tblPr firstRow="1" bandRow="1">
                <a:tableStyleId>{08D96753-9D45-4FE6-9178-F3E63956B4D6}</a:tableStyleId>
              </a:tblPr>
              <a:tblGrid>
                <a:gridCol w="990263">
                  <a:extLst>
                    <a:ext uri="{9D8B030D-6E8A-4147-A177-3AD203B41FA5}">
                      <a16:colId xmlns:a16="http://schemas.microsoft.com/office/drawing/2014/main" val="1881043384"/>
                    </a:ext>
                  </a:extLst>
                </a:gridCol>
                <a:gridCol w="397609">
                  <a:extLst>
                    <a:ext uri="{9D8B030D-6E8A-4147-A177-3AD203B41FA5}">
                      <a16:colId xmlns:a16="http://schemas.microsoft.com/office/drawing/2014/main" val="1443123499"/>
                    </a:ext>
                  </a:extLst>
                </a:gridCol>
                <a:gridCol w="218811">
                  <a:extLst>
                    <a:ext uri="{9D8B030D-6E8A-4147-A177-3AD203B41FA5}">
                      <a16:colId xmlns:a16="http://schemas.microsoft.com/office/drawing/2014/main" val="3821704022"/>
                    </a:ext>
                  </a:extLst>
                </a:gridCol>
                <a:gridCol w="218811">
                  <a:extLst>
                    <a:ext uri="{9D8B030D-6E8A-4147-A177-3AD203B41FA5}">
                      <a16:colId xmlns:a16="http://schemas.microsoft.com/office/drawing/2014/main" val="4109619658"/>
                    </a:ext>
                  </a:extLst>
                </a:gridCol>
                <a:gridCol w="218811">
                  <a:extLst>
                    <a:ext uri="{9D8B030D-6E8A-4147-A177-3AD203B41FA5}">
                      <a16:colId xmlns:a16="http://schemas.microsoft.com/office/drawing/2014/main" val="3559085677"/>
                    </a:ext>
                  </a:extLst>
                </a:gridCol>
              </a:tblGrid>
              <a:tr h="1579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prev_size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size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A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M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P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621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fd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bk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054598"/>
                  </a:ext>
                </a:extLst>
              </a:tr>
              <a:tr h="217170">
                <a:tc gridSpan="5"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solidFill>
                          <a:schemeClr val="tx1"/>
                        </a:solidFill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data</a:t>
                      </a:r>
                    </a:p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86588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8F7AB89-4334-CCF5-9480-7DCBCFC239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082901"/>
              </p:ext>
            </p:extLst>
          </p:nvPr>
        </p:nvGraphicFramePr>
        <p:xfrm>
          <a:off x="6187621" y="3682330"/>
          <a:ext cx="2044305" cy="1097280"/>
        </p:xfrm>
        <a:graphic>
          <a:graphicData uri="http://schemas.openxmlformats.org/drawingml/2006/table">
            <a:tbl>
              <a:tblPr firstRow="1" bandRow="1">
                <a:tableStyleId>{08D96753-9D45-4FE6-9178-F3E63956B4D6}</a:tableStyleId>
              </a:tblPr>
              <a:tblGrid>
                <a:gridCol w="990263">
                  <a:extLst>
                    <a:ext uri="{9D8B030D-6E8A-4147-A177-3AD203B41FA5}">
                      <a16:colId xmlns:a16="http://schemas.microsoft.com/office/drawing/2014/main" val="1881043384"/>
                    </a:ext>
                  </a:extLst>
                </a:gridCol>
                <a:gridCol w="397609">
                  <a:extLst>
                    <a:ext uri="{9D8B030D-6E8A-4147-A177-3AD203B41FA5}">
                      <a16:colId xmlns:a16="http://schemas.microsoft.com/office/drawing/2014/main" val="1443123499"/>
                    </a:ext>
                  </a:extLst>
                </a:gridCol>
                <a:gridCol w="218811">
                  <a:extLst>
                    <a:ext uri="{9D8B030D-6E8A-4147-A177-3AD203B41FA5}">
                      <a16:colId xmlns:a16="http://schemas.microsoft.com/office/drawing/2014/main" val="3821704022"/>
                    </a:ext>
                  </a:extLst>
                </a:gridCol>
                <a:gridCol w="218811">
                  <a:extLst>
                    <a:ext uri="{9D8B030D-6E8A-4147-A177-3AD203B41FA5}">
                      <a16:colId xmlns:a16="http://schemas.microsoft.com/office/drawing/2014/main" val="4109619658"/>
                    </a:ext>
                  </a:extLst>
                </a:gridCol>
                <a:gridCol w="218811">
                  <a:extLst>
                    <a:ext uri="{9D8B030D-6E8A-4147-A177-3AD203B41FA5}">
                      <a16:colId xmlns:a16="http://schemas.microsoft.com/office/drawing/2014/main" val="3559085677"/>
                    </a:ext>
                  </a:extLst>
                </a:gridCol>
              </a:tblGrid>
              <a:tr h="1579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solidFill>
                            <a:sysClr val="windowText" lastClr="000000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prev_size</a:t>
                      </a:r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ysClr val="windowText" lastClr="000000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size</a:t>
                      </a:r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ysClr val="windowText" lastClr="000000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A</a:t>
                      </a:r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ysClr val="windowText" lastClr="000000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M</a:t>
                      </a:r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ysClr val="windowText" lastClr="000000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P</a:t>
                      </a:r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621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solidFill>
                            <a:sysClr val="windowText" lastClr="000000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fd</a:t>
                      </a:r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ysClr val="windowText" lastClr="000000"/>
                          </a:solidFill>
                          <a:latin typeface="페이퍼로지 4 Regular" pitchFamily="2" charset="-127"/>
                          <a:ea typeface="페이퍼로지 4 Regular" pitchFamily="2" charset="-127"/>
                        </a:rPr>
                        <a:t>bk</a:t>
                      </a:r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054598"/>
                  </a:ext>
                </a:extLst>
              </a:tr>
              <a:tr h="217170">
                <a:tc gridSpan="5"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solidFill>
                          <a:sysClr val="windowText" lastClr="000000"/>
                        </a:solidFill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solidFill>
                            <a:sysClr val="windowText" lastClr="000000"/>
                          </a:solidFill>
                        </a:rPr>
                        <a:t>data</a:t>
                      </a:r>
                    </a:p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865889"/>
                  </a:ext>
                </a:extLst>
              </a:tr>
            </a:tbl>
          </a:graphicData>
        </a:graphic>
      </p:graphicFrame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0A8F85B-3530-F7F8-0CE1-D99A475763E7}"/>
              </a:ext>
            </a:extLst>
          </p:cNvPr>
          <p:cNvCxnSpPr/>
          <p:nvPr/>
        </p:nvCxnSpPr>
        <p:spPr>
          <a:xfrm>
            <a:off x="2996120" y="4114081"/>
            <a:ext cx="78644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A3BB290-8F82-3FCD-9387-202BA2643C09}"/>
              </a:ext>
            </a:extLst>
          </p:cNvPr>
          <p:cNvCxnSpPr/>
          <p:nvPr/>
        </p:nvCxnSpPr>
        <p:spPr>
          <a:xfrm>
            <a:off x="5401177" y="4114082"/>
            <a:ext cx="78644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37C3074-1340-C7FD-3231-EF69C49376F8}"/>
              </a:ext>
            </a:extLst>
          </p:cNvPr>
          <p:cNvCxnSpPr>
            <a:cxnSpLocks/>
          </p:cNvCxnSpPr>
          <p:nvPr/>
        </p:nvCxnSpPr>
        <p:spPr>
          <a:xfrm>
            <a:off x="912074" y="4104352"/>
            <a:ext cx="465433" cy="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E0F4F18-4290-7BAE-2A5C-7475E40BEF70}"/>
              </a:ext>
            </a:extLst>
          </p:cNvPr>
          <p:cNvCxnSpPr>
            <a:cxnSpLocks/>
          </p:cNvCxnSpPr>
          <p:nvPr/>
        </p:nvCxnSpPr>
        <p:spPr>
          <a:xfrm flipH="1">
            <a:off x="3421812" y="4188660"/>
            <a:ext cx="741627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31B2BE6-DC0C-D97A-4EFF-64F618ED66C6}"/>
              </a:ext>
            </a:extLst>
          </p:cNvPr>
          <p:cNvCxnSpPr>
            <a:cxnSpLocks/>
          </p:cNvCxnSpPr>
          <p:nvPr/>
        </p:nvCxnSpPr>
        <p:spPr>
          <a:xfrm flipH="1">
            <a:off x="5826869" y="4188660"/>
            <a:ext cx="741627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BBC546B-EDAF-E77C-6BE8-EB663A57C4CE}"/>
              </a:ext>
            </a:extLst>
          </p:cNvPr>
          <p:cNvCxnSpPr>
            <a:cxnSpLocks/>
          </p:cNvCxnSpPr>
          <p:nvPr/>
        </p:nvCxnSpPr>
        <p:spPr>
          <a:xfrm flipH="1">
            <a:off x="912074" y="4188660"/>
            <a:ext cx="819449" cy="648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8F44909-DD65-62E5-AE1E-8312F13E7B9A}"/>
              </a:ext>
            </a:extLst>
          </p:cNvPr>
          <p:cNvSpPr txBox="1"/>
          <p:nvPr/>
        </p:nvSpPr>
        <p:spPr>
          <a:xfrm>
            <a:off x="444551" y="4023016"/>
            <a:ext cx="5247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페이퍼로지 4 Regular" pitchFamily="2" charset="-127"/>
                <a:ea typeface="페이퍼로지 4 Regular" pitchFamily="2" charset="-127"/>
              </a:rPr>
              <a:t>head</a:t>
            </a:r>
            <a:endParaRPr lang="ko-KR" altLang="en-US" sz="1000" dirty="0">
              <a:latin typeface="페이퍼로지 4 Regular" pitchFamily="2" charset="-127"/>
              <a:ea typeface="페이퍼로지 4 Regular" pitchFamily="2" charset="-127"/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0FCA5326-17D0-CAEF-3CE6-589C5ABF3816}"/>
              </a:ext>
            </a:extLst>
          </p:cNvPr>
          <p:cNvCxnSpPr>
            <a:cxnSpLocks/>
          </p:cNvCxnSpPr>
          <p:nvPr/>
        </p:nvCxnSpPr>
        <p:spPr>
          <a:xfrm>
            <a:off x="744065" y="3618892"/>
            <a:ext cx="7178116" cy="501569"/>
          </a:xfrm>
          <a:prstGeom prst="bentConnector3">
            <a:avLst>
              <a:gd name="adj1" fmla="val 106381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5461B13-E686-14C3-D3B7-76CFD6AF1221}"/>
              </a:ext>
            </a:extLst>
          </p:cNvPr>
          <p:cNvCxnSpPr>
            <a:cxnSpLocks/>
          </p:cNvCxnSpPr>
          <p:nvPr/>
        </p:nvCxnSpPr>
        <p:spPr>
          <a:xfrm>
            <a:off x="744065" y="3618892"/>
            <a:ext cx="0" cy="4041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618CDF43-F484-652E-5021-690684DCDA69}"/>
              </a:ext>
            </a:extLst>
          </p:cNvPr>
          <p:cNvCxnSpPr>
            <a:cxnSpLocks/>
          </p:cNvCxnSpPr>
          <p:nvPr/>
        </p:nvCxnSpPr>
        <p:spPr>
          <a:xfrm flipV="1">
            <a:off x="584200" y="3518920"/>
            <a:ext cx="7880508" cy="520583"/>
          </a:xfrm>
          <a:prstGeom prst="bentConnector3">
            <a:avLst>
              <a:gd name="adj1" fmla="val 41"/>
            </a:avLst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연결선: 꺾임 137">
            <a:extLst>
              <a:ext uri="{FF2B5EF4-FFF2-40B4-BE49-F238E27FC236}">
                <a16:creationId xmlns:a16="http://schemas.microsoft.com/office/drawing/2014/main" id="{6708EA88-1F4B-4335-CC69-2902FF670E16}"/>
              </a:ext>
            </a:extLst>
          </p:cNvPr>
          <p:cNvCxnSpPr>
            <a:cxnSpLocks/>
            <a:endCxn id="11" idx="3"/>
          </p:cNvCxnSpPr>
          <p:nvPr/>
        </p:nvCxnSpPr>
        <p:spPr>
          <a:xfrm rot="5400000">
            <a:off x="7991931" y="3758190"/>
            <a:ext cx="712775" cy="232784"/>
          </a:xfrm>
          <a:prstGeom prst="bentConnector2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288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81265954-DDC4-A1C9-1A73-AB30A1BEE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>
            <a:extLst>
              <a:ext uri="{FF2B5EF4-FFF2-40B4-BE49-F238E27FC236}">
                <a16:creationId xmlns:a16="http://schemas.microsoft.com/office/drawing/2014/main" id="{5842008C-59DD-725C-BA8F-D88F1C6A75A6}"/>
              </a:ext>
            </a:extLst>
          </p:cNvPr>
          <p:cNvSpPr txBox="1"/>
          <p:nvPr/>
        </p:nvSpPr>
        <p:spPr>
          <a:xfrm flipH="1">
            <a:off x="452550" y="885617"/>
            <a:ext cx="8238900" cy="4136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해제된 </a:t>
            </a:r>
            <a:r>
              <a:rPr lang="ko-KR" altLang="en-US" sz="1800" dirty="0" err="1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청크에서</a:t>
            </a:r>
            <a:r>
              <a:rPr lang="ko-KR" altLang="en-US" sz="1800" dirty="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 </a:t>
            </a:r>
            <a:r>
              <a:rPr lang="en-US" altLang="ko-KR" sz="1800" dirty="0" err="1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fd</a:t>
            </a:r>
            <a:r>
              <a:rPr lang="en-US" altLang="ko-KR" sz="1800" dirty="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,</a:t>
            </a:r>
            <a:r>
              <a:rPr lang="ko-KR" altLang="en-US" sz="1800" dirty="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 </a:t>
            </a:r>
            <a:r>
              <a:rPr lang="en-US" altLang="ko-KR" sz="1800" dirty="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bk</a:t>
            </a:r>
            <a:r>
              <a:rPr lang="ko-KR" altLang="en-US" sz="1800" dirty="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 값을 저장하는 공간은 할당된 </a:t>
            </a:r>
            <a:r>
              <a:rPr lang="ko-KR" altLang="en-US" sz="1800" dirty="0" err="1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청크에서</a:t>
            </a:r>
            <a:r>
              <a:rPr lang="ko-KR" altLang="en-US" sz="1800" dirty="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 데이터를 저장하는데 사용된다</a:t>
            </a:r>
            <a:r>
              <a:rPr lang="en-US" altLang="ko-KR" sz="1800" dirty="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tx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i.e.) </a:t>
            </a:r>
            <a:r>
              <a:rPr lang="ko-KR" altLang="en-US" sz="1800" dirty="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만약 어떤 </a:t>
            </a:r>
            <a:r>
              <a:rPr lang="ko-KR" altLang="en-US" sz="1800" dirty="0" err="1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청크가</a:t>
            </a:r>
            <a:r>
              <a:rPr lang="ko-KR" altLang="en-US" sz="1800" dirty="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 </a:t>
            </a:r>
            <a:r>
              <a:rPr lang="en-US" altLang="ko-KR" sz="1800" dirty="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freed list</a:t>
            </a:r>
            <a:r>
              <a:rPr lang="ko-KR" altLang="en-US" sz="1800" dirty="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에 중복해서 포함된다면</a:t>
            </a:r>
            <a:r>
              <a:rPr lang="en-US" altLang="ko-KR" sz="1800" dirty="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, </a:t>
            </a:r>
            <a:br>
              <a:rPr lang="en-US" altLang="ko-KR" sz="1800" dirty="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</a:br>
            <a:r>
              <a:rPr lang="ko-KR" altLang="en-US" sz="1800" dirty="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첫 번째 재할당에서 </a:t>
            </a:r>
            <a:r>
              <a:rPr lang="en-US" altLang="ko-KR" sz="1800" dirty="0" err="1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fd</a:t>
            </a:r>
            <a:r>
              <a:rPr lang="en-US" altLang="ko-KR" sz="1800" dirty="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,</a:t>
            </a:r>
            <a:r>
              <a:rPr lang="ko-KR" altLang="en-US" sz="1800" dirty="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 </a:t>
            </a:r>
            <a:r>
              <a:rPr lang="en-US" altLang="ko-KR" sz="1800" dirty="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bk</a:t>
            </a:r>
            <a:r>
              <a:rPr lang="ko-KR" altLang="en-US" sz="1800" dirty="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를 조작해 </a:t>
            </a:r>
            <a:r>
              <a:rPr lang="en-US" altLang="ko-KR" sz="1800" dirty="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freed list</a:t>
            </a:r>
            <a:r>
              <a:rPr lang="ko-KR" altLang="en-US" sz="1800" dirty="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에 임의 주소를 포함시킬 수 있다</a:t>
            </a:r>
            <a:r>
              <a:rPr lang="en-US" altLang="ko-KR" sz="1800" dirty="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.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tx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초기에는 </a:t>
            </a:r>
            <a:r>
              <a:rPr lang="en-US" altLang="ko-KR" dirty="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double free</a:t>
            </a:r>
            <a:r>
              <a:rPr lang="ko-KR" altLang="en-US" dirty="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에 대한 검사가 미흡해 손쉽게 트리거 가능했으나</a:t>
            </a:r>
            <a:r>
              <a:rPr lang="en-US" altLang="ko-KR" dirty="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시간이 흐르면서 보호 기법이 </a:t>
            </a:r>
            <a:r>
              <a:rPr lang="en-US" altLang="ko-KR" dirty="0" err="1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glibc</a:t>
            </a:r>
            <a:r>
              <a:rPr lang="ko-KR" altLang="en-US" dirty="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에 구현되었고</a:t>
            </a:r>
            <a:r>
              <a:rPr lang="en-US" altLang="ko-KR" dirty="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.. </a:t>
            </a:r>
            <a:r>
              <a:rPr lang="ko-KR" altLang="en-US" dirty="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우회하지 않으면 같은 </a:t>
            </a:r>
            <a:r>
              <a:rPr lang="ko-KR" altLang="en-US" dirty="0" err="1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청크를</a:t>
            </a:r>
            <a:r>
              <a:rPr lang="ko-KR" altLang="en-US" dirty="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 번 해제하는 즉시 프로세스가 종료</a:t>
            </a:r>
            <a:r>
              <a:rPr lang="en-US" altLang="ko-KR" dirty="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..</a:t>
            </a:r>
          </a:p>
        </p:txBody>
      </p:sp>
      <p:sp>
        <p:nvSpPr>
          <p:cNvPr id="170" name="Google Shape;170;p19">
            <a:extLst>
              <a:ext uri="{FF2B5EF4-FFF2-40B4-BE49-F238E27FC236}">
                <a16:creationId xmlns:a16="http://schemas.microsoft.com/office/drawing/2014/main" id="{463AD4AA-8334-569B-0B0C-36DA8231B5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550" y="121018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페이퍼로지 6 SemiBold" pitchFamily="2" charset="-127"/>
                <a:ea typeface="페이퍼로지 6 SemiBold" pitchFamily="2" charset="-127"/>
              </a:rPr>
              <a:t>Double Free Bug</a:t>
            </a:r>
            <a:endParaRPr dirty="0">
              <a:latin typeface="페이퍼로지 6 SemiBold" pitchFamily="2" charset="-127"/>
              <a:ea typeface="페이퍼로지 6 SemiBold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DC8061F-45DD-3624-D838-D1945A726E28}"/>
              </a:ext>
            </a:extLst>
          </p:cNvPr>
          <p:cNvCxnSpPr/>
          <p:nvPr/>
        </p:nvCxnSpPr>
        <p:spPr>
          <a:xfrm>
            <a:off x="387275" y="763285"/>
            <a:ext cx="8240358" cy="0"/>
          </a:xfrm>
          <a:prstGeom prst="line">
            <a:avLst/>
          </a:prstGeom>
          <a:ln w="38100">
            <a:solidFill>
              <a:srgbClr val="ECBF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B95595D-C873-207E-C0EB-D6756019C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636" y="3332287"/>
            <a:ext cx="3305636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23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BE77D1A4-5F2F-862A-4347-FF14EA677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>
            <a:extLst>
              <a:ext uri="{FF2B5EF4-FFF2-40B4-BE49-F238E27FC236}">
                <a16:creationId xmlns:a16="http://schemas.microsoft.com/office/drawing/2014/main" id="{6686CA55-0E98-FF89-C6DD-CFE6A141224D}"/>
              </a:ext>
            </a:extLst>
          </p:cNvPr>
          <p:cNvSpPr txBox="1"/>
          <p:nvPr/>
        </p:nvSpPr>
        <p:spPr>
          <a:xfrm flipH="1">
            <a:off x="2495550" y="885617"/>
            <a:ext cx="3548191" cy="25433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diff (before</a:t>
            </a:r>
            <a:r>
              <a:rPr lang="ko-KR" altLang="en-US" dirty="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2.26.  VS  after 2.26.)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endParaRPr lang="en-US" altLang="ko-KR" dirty="0">
              <a:solidFill>
                <a:schemeClr val="tx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</p:txBody>
      </p:sp>
      <p:sp>
        <p:nvSpPr>
          <p:cNvPr id="170" name="Google Shape;170;p19">
            <a:extLst>
              <a:ext uri="{FF2B5EF4-FFF2-40B4-BE49-F238E27FC236}">
                <a16:creationId xmlns:a16="http://schemas.microsoft.com/office/drawing/2014/main" id="{002FEECF-07E7-E1C8-A408-DFA31D22E1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550" y="121018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altLang="ko-KR">
                <a:latin typeface="페이퍼로지 6 SemiBold" pitchFamily="2" charset="-127"/>
                <a:ea typeface="페이퍼로지 6 SemiBold" pitchFamily="2" charset="-127"/>
              </a:rPr>
              <a:t>Static Analysis</a:t>
            </a:r>
            <a:endParaRPr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8230605-77EA-377B-32C9-90BE5E763EDD}"/>
              </a:ext>
            </a:extLst>
          </p:cNvPr>
          <p:cNvCxnSpPr/>
          <p:nvPr/>
        </p:nvCxnSpPr>
        <p:spPr>
          <a:xfrm>
            <a:off x="387275" y="763285"/>
            <a:ext cx="8240358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01BABBCD-022D-22E8-FF78-196697A61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75" y="885617"/>
            <a:ext cx="2022550" cy="40134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70245D1-8350-5527-4C19-F6D929949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0261" y="1260101"/>
            <a:ext cx="3119564" cy="887681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9165845-B429-9052-E349-EED45DF2C6A7}"/>
              </a:ext>
            </a:extLst>
          </p:cNvPr>
          <p:cNvCxnSpPr/>
          <p:nvPr/>
        </p:nvCxnSpPr>
        <p:spPr>
          <a:xfrm>
            <a:off x="1200150" y="1066800"/>
            <a:ext cx="1900111" cy="193301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2D11D2A-C767-2ED4-3955-606FD1257F7B}"/>
              </a:ext>
            </a:extLst>
          </p:cNvPr>
          <p:cNvCxnSpPr>
            <a:cxnSpLocks/>
          </p:cNvCxnSpPr>
          <p:nvPr/>
        </p:nvCxnSpPr>
        <p:spPr>
          <a:xfrm>
            <a:off x="1181100" y="1381125"/>
            <a:ext cx="1919161" cy="766657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98D8BB9-BE92-E9E9-52F6-D6D05E081489}"/>
              </a:ext>
            </a:extLst>
          </p:cNvPr>
          <p:cNvCxnSpPr>
            <a:cxnSpLocks/>
          </p:cNvCxnSpPr>
          <p:nvPr/>
        </p:nvCxnSpPr>
        <p:spPr>
          <a:xfrm>
            <a:off x="1200150" y="1598462"/>
            <a:ext cx="1900111" cy="718500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8FCF03-84F8-11A7-0FFB-5FED8057B39F}"/>
              </a:ext>
            </a:extLst>
          </p:cNvPr>
          <p:cNvCxnSpPr>
            <a:cxnSpLocks/>
          </p:cNvCxnSpPr>
          <p:nvPr/>
        </p:nvCxnSpPr>
        <p:spPr>
          <a:xfrm>
            <a:off x="1200150" y="2546211"/>
            <a:ext cx="1900111" cy="2409421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3904FA99-6DD2-8DC9-A3C8-A4249ECD40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6011" y="1768139"/>
            <a:ext cx="255278" cy="2552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38BBD04-A6CC-FB15-32A4-22A2105198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0261" y="2316962"/>
            <a:ext cx="4503538" cy="265931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632F2F2-AECF-6ED9-2726-BE94C29A0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8347" y="3199165"/>
            <a:ext cx="255278" cy="2552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6C9A98-7AC7-4075-B1DB-C17A6BBF03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8919" y="4447388"/>
            <a:ext cx="255278" cy="255278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AA3B150-4ABB-8086-BE42-F361FBA7E73B}"/>
              </a:ext>
            </a:extLst>
          </p:cNvPr>
          <p:cNvCxnSpPr>
            <a:cxnSpLocks/>
          </p:cNvCxnSpPr>
          <p:nvPr/>
        </p:nvCxnSpPr>
        <p:spPr>
          <a:xfrm>
            <a:off x="4401084" y="3429000"/>
            <a:ext cx="115368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DD55613-6A3D-F9A7-A2C2-A150ACE8D5FC}"/>
              </a:ext>
            </a:extLst>
          </p:cNvPr>
          <p:cNvSpPr txBox="1"/>
          <p:nvPr/>
        </p:nvSpPr>
        <p:spPr>
          <a:xfrm>
            <a:off x="5495227" y="3269777"/>
            <a:ext cx="1145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</a:rPr>
              <a:t>같은 스레드라면 이 값은 모두 동일</a:t>
            </a:r>
          </a:p>
        </p:txBody>
      </p:sp>
    </p:spTree>
    <p:extLst>
      <p:ext uri="{BB962C8B-B14F-4D97-AF65-F5344CB8AC3E}">
        <p14:creationId xmlns:p14="http://schemas.microsoft.com/office/powerpoint/2010/main" val="2697182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8A1DEA4B-0989-F40F-E63D-9A856444F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>
            <a:extLst>
              <a:ext uri="{FF2B5EF4-FFF2-40B4-BE49-F238E27FC236}">
                <a16:creationId xmlns:a16="http://schemas.microsoft.com/office/drawing/2014/main" id="{B903B3E3-55B2-C265-697B-CE76A7905B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550" y="121018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altLang="ko-KR">
                <a:latin typeface="페이퍼로지 6 SemiBold" pitchFamily="2" charset="-127"/>
                <a:ea typeface="페이퍼로지 6 SemiBold" pitchFamily="2" charset="-127"/>
              </a:rPr>
              <a:t>Dynamic Analysis</a:t>
            </a:r>
            <a:endParaRPr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9C6FD6C-3249-3AB1-D063-61275F2225D4}"/>
              </a:ext>
            </a:extLst>
          </p:cNvPr>
          <p:cNvCxnSpPr/>
          <p:nvPr/>
        </p:nvCxnSpPr>
        <p:spPr>
          <a:xfrm>
            <a:off x="387275" y="763285"/>
            <a:ext cx="8240358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44FE525B-04F2-587C-21DE-38022E70B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319" y="1259800"/>
            <a:ext cx="3172268" cy="163852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E599308-C699-FA2D-D95D-71D3BFB86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449" y="3274169"/>
            <a:ext cx="5068007" cy="92405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DD6A048-AFBB-3A45-36BD-51F5461CB2D4}"/>
              </a:ext>
            </a:extLst>
          </p:cNvPr>
          <p:cNvSpPr/>
          <p:nvPr/>
        </p:nvSpPr>
        <p:spPr>
          <a:xfrm>
            <a:off x="3358497" y="3461047"/>
            <a:ext cx="3682959" cy="3589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페이퍼로지 4 Regular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3F4EF3-5957-3E57-206E-463EECE99B1A}"/>
              </a:ext>
            </a:extLst>
          </p:cNvPr>
          <p:cNvSpPr/>
          <p:nvPr/>
        </p:nvSpPr>
        <p:spPr>
          <a:xfrm>
            <a:off x="3358496" y="3848965"/>
            <a:ext cx="3682959" cy="3589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페이퍼로지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5650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EC81C2D0-7C09-4DDA-3118-5E7DAEA07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>
            <a:extLst>
              <a:ext uri="{FF2B5EF4-FFF2-40B4-BE49-F238E27FC236}">
                <a16:creationId xmlns:a16="http://schemas.microsoft.com/office/drawing/2014/main" id="{470D675E-3681-F39B-2D11-6C5D889A18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550" y="121018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altLang="ko-KR">
                <a:latin typeface="페이퍼로지 6 SemiBold" pitchFamily="2" charset="-127"/>
                <a:ea typeface="페이퍼로지 6 SemiBold" pitchFamily="2" charset="-127"/>
              </a:rPr>
              <a:t>Dynamic Analysis</a:t>
            </a:r>
            <a:endParaRPr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ACC6FBA-D5EC-1CE7-1907-8BAF2C0638B4}"/>
              </a:ext>
            </a:extLst>
          </p:cNvPr>
          <p:cNvCxnSpPr/>
          <p:nvPr/>
        </p:nvCxnSpPr>
        <p:spPr>
          <a:xfrm>
            <a:off x="387275" y="763285"/>
            <a:ext cx="8240358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B2188EFD-1EA2-2097-57A2-EC9A5E07B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220" y="3983472"/>
            <a:ext cx="5068007" cy="92405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A39FEBF-6C14-F040-35CC-0D680E09795F}"/>
              </a:ext>
            </a:extLst>
          </p:cNvPr>
          <p:cNvSpPr/>
          <p:nvPr/>
        </p:nvSpPr>
        <p:spPr>
          <a:xfrm>
            <a:off x="2290268" y="4170350"/>
            <a:ext cx="3682959" cy="3589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페이퍼로지 4 Regular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BAAC60-1A80-D377-2024-C690C439E18A}"/>
              </a:ext>
            </a:extLst>
          </p:cNvPr>
          <p:cNvSpPr/>
          <p:nvPr/>
        </p:nvSpPr>
        <p:spPr>
          <a:xfrm>
            <a:off x="2290267" y="4558268"/>
            <a:ext cx="3682959" cy="3589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페이퍼로지 4 Regular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323D4-B354-687E-78B7-E12F1F77F250}"/>
              </a:ext>
            </a:extLst>
          </p:cNvPr>
          <p:cNvSpPr txBox="1"/>
          <p:nvPr/>
        </p:nvSpPr>
        <p:spPr>
          <a:xfrm>
            <a:off x="1003678" y="931771"/>
            <a:ext cx="70075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페이퍼로지 4 Regular" pitchFamily="2" charset="-127"/>
                <a:ea typeface="페이퍼로지 4 Regular" pitchFamily="2" charset="-127"/>
              </a:rPr>
              <a:t>!!! </a:t>
            </a:r>
            <a:r>
              <a:rPr lang="ko-KR" altLang="en-US">
                <a:latin typeface="페이퍼로지 4 Regular" pitchFamily="2" charset="-127"/>
                <a:ea typeface="페이퍼로지 4 Regular" pitchFamily="2" charset="-127"/>
              </a:rPr>
              <a:t>허거덩스</a:t>
            </a:r>
            <a:r>
              <a:rPr lang="en-US" altLang="ko-KR">
                <a:latin typeface="페이퍼로지 4 Regular" pitchFamily="2" charset="-127"/>
                <a:ea typeface="페이퍼로지 4 Regular" pitchFamily="2" charset="-127"/>
              </a:rPr>
              <a:t>. </a:t>
            </a:r>
            <a:r>
              <a:rPr lang="ko-KR" altLang="en-US">
                <a:latin typeface="페이퍼로지 4 Regular" pitchFamily="2" charset="-127"/>
                <a:ea typeface="페이퍼로지 4 Regular" pitchFamily="2" charset="-127"/>
              </a:rPr>
              <a:t>놀라운 사실 발견</a:t>
            </a:r>
            <a:r>
              <a:rPr lang="en-US" altLang="ko-KR"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페이퍼로지 4 Regular" pitchFamily="2" charset="-127"/>
              <a:ea typeface="페이퍼로지 4 Regular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페이퍼로지 4 Regular" pitchFamily="2" charset="-127"/>
                <a:ea typeface="페이퍼로지 4 Regular" pitchFamily="2" charset="-127"/>
              </a:rPr>
              <a:t>현재 </a:t>
            </a:r>
            <a:r>
              <a:rPr lang="en-US" altLang="ko-KR">
                <a:latin typeface="페이퍼로지 4 Regular" pitchFamily="2" charset="-127"/>
                <a:ea typeface="페이퍼로지 4 Regular" pitchFamily="2" charset="-127"/>
              </a:rPr>
              <a:t>fd </a:t>
            </a:r>
            <a:r>
              <a:rPr lang="ko-KR" altLang="en-US">
                <a:latin typeface="페이퍼로지 4 Regular" pitchFamily="2" charset="-127"/>
                <a:ea typeface="페이퍼로지 4 Regular" pitchFamily="2" charset="-127"/>
              </a:rPr>
              <a:t>값에 </a:t>
            </a:r>
            <a:r>
              <a:rPr lang="en-US" altLang="ko-KR">
                <a:latin typeface="페이퍼로지 4 Regular" pitchFamily="2" charset="-127"/>
                <a:ea typeface="페이퍼로지 4 Regular" pitchFamily="2" charset="-127"/>
              </a:rPr>
              <a:t>0x418</a:t>
            </a:r>
            <a:r>
              <a:rPr lang="ko-KR" altLang="en-US">
                <a:latin typeface="페이퍼로지 4 Regular" pitchFamily="2" charset="-127"/>
                <a:ea typeface="페이퍼로지 4 Regular" pitchFamily="2" charset="-127"/>
              </a:rPr>
              <a:t>이라는 의미 없는 주소가 있다</a:t>
            </a:r>
            <a:r>
              <a:rPr lang="en-US" altLang="ko-KR">
                <a:latin typeface="페이퍼로지 4 Regular" pitchFamily="2" charset="-127"/>
                <a:ea typeface="페이퍼로지 4 Regular" pitchFamily="2" charset="-127"/>
              </a:rPr>
              <a:t>. fd </a:t>
            </a:r>
            <a:r>
              <a:rPr lang="ko-KR" altLang="en-US">
                <a:latin typeface="페이퍼로지 4 Regular" pitchFamily="2" charset="-127"/>
                <a:ea typeface="페이퍼로지 4 Regular" pitchFamily="2" charset="-127"/>
              </a:rPr>
              <a:t>자리는 다음 해제된 청크를 가리키고 있어야 하는데</a:t>
            </a:r>
            <a:r>
              <a:rPr lang="en-US" altLang="ko-KR">
                <a:latin typeface="페이퍼로지 4 Regular" pitchFamily="2" charset="-127"/>
                <a:ea typeface="페이퍼로지 4 Regular" pitchFamily="2" charset="-127"/>
              </a:rPr>
              <a:t>..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페이퍼로지 4 Regular" pitchFamily="2" charset="-127"/>
              <a:ea typeface="페이퍼로지 4 Regular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페이퍼로지 4 Regular" pitchFamily="2" charset="-127"/>
                <a:ea typeface="페이퍼로지 4 Regular" pitchFamily="2" charset="-127"/>
              </a:rPr>
              <a:t>Why?</a:t>
            </a:r>
            <a:br>
              <a:rPr lang="en-US" altLang="ko-KR">
                <a:latin typeface="페이퍼로지 4 Regular" pitchFamily="2" charset="-127"/>
                <a:ea typeface="페이퍼로지 4 Regular" pitchFamily="2" charset="-127"/>
              </a:rPr>
            </a:br>
            <a:r>
              <a:rPr lang="en-US" altLang="ko-KR">
                <a:latin typeface="페이퍼로지 4 Regular" pitchFamily="2" charset="-127"/>
                <a:ea typeface="페이퍼로지 4 Regular" pitchFamily="2" charset="-127"/>
              </a:rPr>
              <a:t>(curr_fd_addr &gt;&gt; 12) ^ (next_data_addr) = curr_fd: </a:t>
            </a:r>
            <a:r>
              <a:rPr lang="ko-KR" altLang="en-US">
                <a:latin typeface="페이퍼로지 4 Regular" pitchFamily="2" charset="-127"/>
                <a:ea typeface="페이퍼로지 4 Regular" pitchFamily="2" charset="-127"/>
              </a:rPr>
              <a:t>비트 마스킹된 결과라 한다</a:t>
            </a:r>
            <a:r>
              <a:rPr lang="en-US" altLang="ko-KR"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페이퍼로지 4 Regular" pitchFamily="2" charset="-127"/>
                <a:ea typeface="페이퍼로지 4 Regular" pitchFamily="2" charset="-127"/>
              </a:rPr>
              <a:t>(0x4182d0 &gt;&gt; 12) ^ (0x4182b0) = 0x418</a:t>
            </a:r>
            <a:endParaRPr lang="ko-KR" altLang="en-US">
              <a:latin typeface="페이퍼로지 4 Regular" pitchFamily="2" charset="-127"/>
              <a:ea typeface="페이퍼로지 4 Regular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BC0463-0D91-887C-D4D5-DFDAEBE8B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747" y="3131023"/>
            <a:ext cx="3238952" cy="533474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286CE35-4C6E-7E9E-B5CF-7A03ABAE5C07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3439223" y="3213094"/>
            <a:ext cx="547618" cy="26504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7ECA73D-A4B2-DA9C-F1EE-17FD1C357DD4}"/>
              </a:ext>
            </a:extLst>
          </p:cNvPr>
          <p:cNvSpPr txBox="1"/>
          <p:nvPr/>
        </p:nvSpPr>
        <p:spPr>
          <a:xfrm>
            <a:off x="3986841" y="3028428"/>
            <a:ext cx="1170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latin typeface="페이퍼로지 4 Regular" pitchFamily="2" charset="-127"/>
                <a:ea typeface="페이퍼로지 4 Regular" pitchFamily="2" charset="-127"/>
              </a:rPr>
              <a:t>나중에 해제된 놈이 앞에 삽입 </a:t>
            </a:r>
            <a:r>
              <a:rPr lang="en-US" altLang="ko-KR" sz="900">
                <a:latin typeface="페이퍼로지 4 Regular" pitchFamily="2" charset="-127"/>
                <a:ea typeface="페이퍼로지 4 Regular" pitchFamily="2" charset="-127"/>
              </a:rPr>
              <a:t>LIFO</a:t>
            </a:r>
            <a:endParaRPr lang="ko-KR" altLang="en-US" sz="900"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BF725D-E752-298B-A875-4AD624F5D179}"/>
              </a:ext>
            </a:extLst>
          </p:cNvPr>
          <p:cNvSpPr/>
          <p:nvPr/>
        </p:nvSpPr>
        <p:spPr>
          <a:xfrm>
            <a:off x="6102614" y="2942968"/>
            <a:ext cx="987950" cy="45825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페이퍼로지 4 Regular" pitchFamily="2" charset="-127"/>
              </a:rPr>
              <a:t>b</a:t>
            </a:r>
            <a:endParaRPr lang="ko-KR" altLang="en-US">
              <a:solidFill>
                <a:schemeClr val="tx1"/>
              </a:solidFill>
              <a:latin typeface="페이퍼로지 4 Regular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A7BF4E-70E3-9DD6-3D53-C08847F57365}"/>
              </a:ext>
            </a:extLst>
          </p:cNvPr>
          <p:cNvSpPr/>
          <p:nvPr/>
        </p:nvSpPr>
        <p:spPr>
          <a:xfrm>
            <a:off x="7387985" y="2942968"/>
            <a:ext cx="987950" cy="45825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페이퍼로지 4 Regular" pitchFamily="2" charset="-127"/>
              </a:rPr>
              <a:t>a</a:t>
            </a:r>
            <a:endParaRPr lang="ko-KR" altLang="en-US">
              <a:solidFill>
                <a:schemeClr val="tx1"/>
              </a:solidFill>
              <a:latin typeface="페이퍼로지 4 Regular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BBA2234-BE2E-1525-1C98-92747290C51F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7090564" y="3172097"/>
            <a:ext cx="297421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6A7BBA-C2F5-FFB5-1839-E18F479B7478}"/>
              </a:ext>
            </a:extLst>
          </p:cNvPr>
          <p:cNvCxnSpPr>
            <a:cxnSpLocks/>
          </p:cNvCxnSpPr>
          <p:nvPr/>
        </p:nvCxnSpPr>
        <p:spPr>
          <a:xfrm>
            <a:off x="8375935" y="3172097"/>
            <a:ext cx="251698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D04C1DF-58BF-0A6C-90D7-1AA4D247F65D}"/>
              </a:ext>
            </a:extLst>
          </p:cNvPr>
          <p:cNvCxnSpPr>
            <a:cxnSpLocks/>
          </p:cNvCxnSpPr>
          <p:nvPr/>
        </p:nvCxnSpPr>
        <p:spPr>
          <a:xfrm>
            <a:off x="5844581" y="3172097"/>
            <a:ext cx="257290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1F8FD9C-3957-A60B-39B0-EF2BB3A61331}"/>
              </a:ext>
            </a:extLst>
          </p:cNvPr>
          <p:cNvSpPr txBox="1"/>
          <p:nvPr/>
        </p:nvSpPr>
        <p:spPr>
          <a:xfrm>
            <a:off x="8576850" y="3045520"/>
            <a:ext cx="5500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페이퍼로지 4 Regular" pitchFamily="2" charset="-127"/>
                <a:ea typeface="페이퍼로지 4 Regular" pitchFamily="2" charset="-127"/>
              </a:rPr>
              <a:t>NULL</a:t>
            </a:r>
            <a:endParaRPr lang="ko-KR" altLang="en-US" sz="1000"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5A01BA-6E71-CE88-1239-56BE4318C17F}"/>
              </a:ext>
            </a:extLst>
          </p:cNvPr>
          <p:cNvSpPr txBox="1"/>
          <p:nvPr/>
        </p:nvSpPr>
        <p:spPr>
          <a:xfrm>
            <a:off x="5420938" y="3044117"/>
            <a:ext cx="5500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페이퍼로지 4 Regular" pitchFamily="2" charset="-127"/>
                <a:ea typeface="페이퍼로지 4 Regular" pitchFamily="2" charset="-127"/>
              </a:rPr>
              <a:t>Head</a:t>
            </a:r>
            <a:endParaRPr lang="ko-KR" altLang="en-US" sz="1000">
              <a:latin typeface="페이퍼로지 4 Regular" pitchFamily="2" charset="-127"/>
              <a:ea typeface="페이퍼로지 4 Regular" pitchFamily="2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9AABA73-0848-6D87-5110-46F123FD9637}"/>
              </a:ext>
            </a:extLst>
          </p:cNvPr>
          <p:cNvCxnSpPr>
            <a:cxnSpLocks/>
          </p:cNvCxnSpPr>
          <p:nvPr/>
        </p:nvCxnSpPr>
        <p:spPr>
          <a:xfrm flipV="1">
            <a:off x="1409819" y="3552737"/>
            <a:ext cx="394009" cy="854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34645D5-6102-99AF-2E1E-904676F6130D}"/>
              </a:ext>
            </a:extLst>
          </p:cNvPr>
          <p:cNvSpPr txBox="1"/>
          <p:nvPr/>
        </p:nvSpPr>
        <p:spPr>
          <a:xfrm>
            <a:off x="387275" y="3437321"/>
            <a:ext cx="11703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페이퍼로지 4 Regular" pitchFamily="2" charset="-127"/>
                <a:ea typeface="페이퍼로지 4 Regular" pitchFamily="2" charset="-127"/>
              </a:rPr>
              <a:t>data</a:t>
            </a:r>
            <a:r>
              <a:rPr lang="ko-KR" altLang="en-US" sz="900">
                <a:latin typeface="페이퍼로지 4 Regular" pitchFamily="2" charset="-127"/>
                <a:ea typeface="페이퍼로지 4 Regular" pitchFamily="2" charset="-127"/>
              </a:rPr>
              <a:t> 영역의 주소</a:t>
            </a:r>
          </a:p>
        </p:txBody>
      </p:sp>
    </p:spTree>
    <p:extLst>
      <p:ext uri="{BB962C8B-B14F-4D97-AF65-F5344CB8AC3E}">
        <p14:creationId xmlns:p14="http://schemas.microsoft.com/office/powerpoint/2010/main" val="2726781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3C3D493F-2562-8B05-DF4A-EFB224E98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>
            <a:extLst>
              <a:ext uri="{FF2B5EF4-FFF2-40B4-BE49-F238E27FC236}">
                <a16:creationId xmlns:a16="http://schemas.microsoft.com/office/drawing/2014/main" id="{3B9CEBD8-22E7-33BA-9839-2C5365373E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550" y="121018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페이퍼로지 6 SemiBold" pitchFamily="2" charset="-127"/>
                <a:ea typeface="페이퍼로지 6 SemiBold" pitchFamily="2" charset="-127"/>
              </a:rPr>
              <a:t>Static Analysis</a:t>
            </a:r>
            <a:endParaRPr dirty="0">
              <a:latin typeface="페이퍼로지 6 SemiBold" pitchFamily="2" charset="-127"/>
              <a:ea typeface="페이퍼로지 6 SemiBold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335F008-36DF-190C-1F28-15738E395E62}"/>
              </a:ext>
            </a:extLst>
          </p:cNvPr>
          <p:cNvCxnSpPr/>
          <p:nvPr/>
        </p:nvCxnSpPr>
        <p:spPr>
          <a:xfrm>
            <a:off x="387275" y="763285"/>
            <a:ext cx="8240358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6476A644-C377-DA08-363B-A168F3F4A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75" y="885617"/>
            <a:ext cx="2022550" cy="4013499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406F7D2-CF93-6697-2A7B-7CA66BAC60CF}"/>
              </a:ext>
            </a:extLst>
          </p:cNvPr>
          <p:cNvCxnSpPr>
            <a:cxnSpLocks/>
          </p:cNvCxnSpPr>
          <p:nvPr/>
        </p:nvCxnSpPr>
        <p:spPr>
          <a:xfrm>
            <a:off x="1200149" y="4777534"/>
            <a:ext cx="1962100" cy="244944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E9F14D8-D057-DAFC-33C8-F4D1BE779EC7}"/>
              </a:ext>
            </a:extLst>
          </p:cNvPr>
          <p:cNvCxnSpPr>
            <a:cxnSpLocks/>
          </p:cNvCxnSpPr>
          <p:nvPr/>
        </p:nvCxnSpPr>
        <p:spPr>
          <a:xfrm flipV="1">
            <a:off x="1200150" y="843953"/>
            <a:ext cx="1962099" cy="1865064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A8B61D0-FAED-B053-C31D-E9EB25A51D7B}"/>
              </a:ext>
            </a:extLst>
          </p:cNvPr>
          <p:cNvCxnSpPr>
            <a:cxnSpLocks/>
          </p:cNvCxnSpPr>
          <p:nvPr/>
        </p:nvCxnSpPr>
        <p:spPr>
          <a:xfrm>
            <a:off x="4401084" y="3429000"/>
            <a:ext cx="115368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2FE591E-1467-3CA9-FF72-52654C91607A}"/>
              </a:ext>
            </a:extLst>
          </p:cNvPr>
          <p:cNvSpPr txBox="1"/>
          <p:nvPr/>
        </p:nvSpPr>
        <p:spPr>
          <a:xfrm>
            <a:off x="5495227" y="3269777"/>
            <a:ext cx="1145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</a:rPr>
              <a:t>같은 스레드라면 이 값은 모두 동일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7AFCF57-7470-0880-6523-D744C9595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2248" y="843953"/>
            <a:ext cx="3742635" cy="4178525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B1C4A95-0528-38D8-E252-08AF946529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7611" y="1618445"/>
            <a:ext cx="255278" cy="25527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426203D-CD61-E637-942C-AC4AF21B6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5227" y="2764727"/>
            <a:ext cx="255278" cy="25527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606ADC0-AE97-125B-AE60-0D38B02177DF}"/>
              </a:ext>
            </a:extLst>
          </p:cNvPr>
          <p:cNvSpPr txBox="1"/>
          <p:nvPr/>
        </p:nvSpPr>
        <p:spPr>
          <a:xfrm>
            <a:off x="6982336" y="1576807"/>
            <a:ext cx="837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tcache</a:t>
            </a:r>
            <a:r>
              <a:rPr lang="ko-KR" altLang="en-US" sz="80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유무</a:t>
            </a:r>
            <a:r>
              <a:rPr lang="en-US" altLang="ko-KR" sz="80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idx </a:t>
            </a:r>
            <a:r>
              <a:rPr lang="ko-KR" altLang="en-US" sz="80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유효여부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43DEA6-A947-9E25-CFF9-9B3B880EC5AD}"/>
              </a:ext>
            </a:extLst>
          </p:cNvPr>
          <p:cNvSpPr txBox="1"/>
          <p:nvPr/>
        </p:nvSpPr>
        <p:spPr>
          <a:xfrm>
            <a:off x="6931002" y="2116047"/>
            <a:ext cx="939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이미 </a:t>
            </a:r>
            <a:r>
              <a:rPr lang="en-US" altLang="ko-KR" sz="80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tcache</a:t>
            </a:r>
            <a:r>
              <a:rPr lang="ko-KR" altLang="en-US" sz="80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에 </a:t>
            </a:r>
            <a:endParaRPr lang="en-US" altLang="ko-KR" sz="80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r>
              <a:rPr lang="ko-KR" altLang="en-US" sz="80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존재하는지 확인</a:t>
            </a:r>
            <a:endParaRPr lang="en-US" altLang="ko-KR" sz="80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r>
              <a:rPr lang="en-US" altLang="ko-KR" sz="80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+ e: data entry</a:t>
            </a:r>
            <a:endParaRPr lang="ko-KR" altLang="en-US" sz="80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3A6208B-EB0B-EBC8-476B-534D0DA4C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7244" y="2159340"/>
            <a:ext cx="255278" cy="25527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6CE612D-E5A1-A32A-8628-BD0C1F165513}"/>
              </a:ext>
            </a:extLst>
          </p:cNvPr>
          <p:cNvSpPr txBox="1"/>
          <p:nvPr/>
        </p:nvSpPr>
        <p:spPr>
          <a:xfrm>
            <a:off x="6931001" y="2723089"/>
            <a:ext cx="1384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이 청크의 </a:t>
            </a:r>
            <a:r>
              <a:rPr lang="en-US" altLang="ko-KR" sz="80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key</a:t>
            </a:r>
            <a:r>
              <a:rPr lang="ko-KR" altLang="en-US" sz="80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위치에 </a:t>
            </a:r>
            <a:r>
              <a:rPr lang="en-US" altLang="ko-KR" sz="80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tcache </a:t>
            </a:r>
            <a:r>
              <a:rPr lang="ko-KR" altLang="en-US" sz="80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구조체 주소가 들어있는지 확인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2018FB0-4D44-7F17-9A8E-62865D268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5165" y="2983452"/>
            <a:ext cx="255278" cy="25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70609"/>
      </p:ext>
    </p:extLst>
  </p:cSld>
  <p:clrMapOvr>
    <a:masterClrMapping/>
  </p:clrMapOvr>
</p:sld>
</file>

<file path=ppt/theme/theme1.xml><?xml version="1.0" encoding="utf-8"?>
<a:theme xmlns:a="http://schemas.openxmlformats.org/drawingml/2006/main" name="Energy Infographics by Slidesgo">
  <a:themeElements>
    <a:clrScheme name="Simple Light">
      <a:dk1>
        <a:srgbClr val="000000"/>
      </a:dk1>
      <a:lt1>
        <a:srgbClr val="FFFFFF"/>
      </a:lt1>
      <a:dk2>
        <a:srgbClr val="E9E9E9"/>
      </a:dk2>
      <a:lt2>
        <a:srgbClr val="A7A7A7"/>
      </a:lt2>
      <a:accent1>
        <a:srgbClr val="51EEBC"/>
      </a:accent1>
      <a:accent2>
        <a:srgbClr val="ECBF69"/>
      </a:accent2>
      <a:accent3>
        <a:srgbClr val="8DB6FA"/>
      </a:accent3>
      <a:accent4>
        <a:srgbClr val="FAA4B5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2636</TotalTime>
  <Words>1597</Words>
  <Application>Microsoft Office PowerPoint</Application>
  <PresentationFormat>화면 슬라이드 쇼(16:9)</PresentationFormat>
  <Paragraphs>421</Paragraphs>
  <Slides>36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6" baseType="lpstr">
      <vt:lpstr>Montserrat SemiBold</vt:lpstr>
      <vt:lpstr>페이퍼로지 4 Regular</vt:lpstr>
      <vt:lpstr>페이퍼로지 6 SemiBold</vt:lpstr>
      <vt:lpstr>Arial</vt:lpstr>
      <vt:lpstr>Play</vt:lpstr>
      <vt:lpstr>페이퍼로지 1 Thin</vt:lpstr>
      <vt:lpstr>페이퍼로지 2 ExtraLight</vt:lpstr>
      <vt:lpstr>Montserrat Medium</vt:lpstr>
      <vt:lpstr>Montserrat</vt:lpstr>
      <vt:lpstr>Energy Infographics by Slidesgo</vt:lpstr>
      <vt:lpstr>Double Free Bug</vt:lpstr>
      <vt:lpstr>contents</vt:lpstr>
      <vt:lpstr>Introduction</vt:lpstr>
      <vt:lpstr>Introduction</vt:lpstr>
      <vt:lpstr>Double Free Bug</vt:lpstr>
      <vt:lpstr>Static Analysis</vt:lpstr>
      <vt:lpstr>Dynamic Analysis</vt:lpstr>
      <vt:lpstr>Dynamic Analysis</vt:lpstr>
      <vt:lpstr>Static Analysis</vt:lpstr>
      <vt:lpstr>Dynamic Analysis</vt:lpstr>
      <vt:lpstr>Dynamic Analysis</vt:lpstr>
      <vt:lpstr>Dynamic Analysis</vt:lpstr>
      <vt:lpstr>ptmalloc tcache</vt:lpstr>
      <vt:lpstr>Dynamic Analysis</vt:lpstr>
      <vt:lpstr>++ Dynamic Analysis</vt:lpstr>
      <vt:lpstr>++ Dynamic Analysis</vt:lpstr>
      <vt:lpstr>++ Dynamic Analysis</vt:lpstr>
      <vt:lpstr>++ Dynamic Analysis</vt:lpstr>
      <vt:lpstr>Example</vt:lpstr>
      <vt:lpstr>Example</vt:lpstr>
      <vt:lpstr>Example</vt:lpstr>
      <vt:lpstr>tcache poisoning</vt:lpstr>
      <vt:lpstr>tcache poisoning</vt:lpstr>
      <vt:lpstr>tcache poisoning</vt:lpstr>
      <vt:lpstr>tcache poisoning</vt:lpstr>
      <vt:lpstr>tcache poisoning</vt:lpstr>
      <vt:lpstr>tcache poisoning</vt:lpstr>
      <vt:lpstr>tcache poisoning </vt:lpstr>
      <vt:lpstr>tcache poisoning</vt:lpstr>
      <vt:lpstr>tcache poisoning</vt:lpstr>
      <vt:lpstr>tcache poisoning</vt:lpstr>
      <vt:lpstr>tcache poisoning</vt:lpstr>
      <vt:lpstr>tcache poisoning</vt:lpstr>
      <vt:lpstr>tcache poisoning</vt:lpstr>
      <vt:lpstr>success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박세원</dc:creator>
  <cp:lastModifiedBy>박세원</cp:lastModifiedBy>
  <cp:revision>486</cp:revision>
  <dcterms:modified xsi:type="dcterms:W3CDTF">2025-11-25T16:22:18Z</dcterms:modified>
</cp:coreProperties>
</file>